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563EF30-2EF6-4DE4-9A66-5A972B53F672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25.07.2024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8FD47E-B3CF-498A-ADFB-A6D5E2F5CE4E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Kliknij, aby edytować styl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F7CEC88-336B-477A-8020-413262C5FE23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25.07.2024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FAE223-6714-4C4E-94EE-A44D453A9762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om.edu.pl/do-pobrania/17/dialog_1_2021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om.edu.pl/do-pobrania/17/dialog_2_2021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iepodlegla.gov.pl/aktualnosci/swietujmy-razem-setna-rocznice-iii-powstania-slaskieg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ssa.radlin.pl/gra-miejska-stulecie-iii-powstania-slaskiego,319,pl" TargetMode="External"/><Relationship Id="rId5" Type="http://schemas.openxmlformats.org/officeDocument/2006/relationships/hyperlink" Target="https://wom.edu.pl/?page_id=16815" TargetMode="Externa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ytuł 1"/>
          <p:cNvSpPr txBox="1"/>
          <p:nvPr/>
        </p:nvSpPr>
        <p:spPr>
          <a:xfrm>
            <a:off x="683640" y="76464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POWSTANIA  ŚLĄSKIE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odtytuł 2"/>
          <p:cNvSpPr txBox="1"/>
          <p:nvPr/>
        </p:nvSpPr>
        <p:spPr>
          <a:xfrm>
            <a:off x="1403640" y="2709000"/>
            <a:ext cx="6400440" cy="302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000" lnSpcReduction="10000"/>
          </a:bodyPr>
          <a:lstStyle/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-"/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działania, inspiracje, materiały</a:t>
            </a: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1" strike="noStrike" spc="-1">
                <a:solidFill>
                  <a:srgbClr val="002060"/>
                </a:solidFill>
                <a:latin typeface="Calibri"/>
              </a:rPr>
              <a:t>organizator: RODN i IP „WOM” w Rybniku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pl-PL" sz="1800" b="1" strike="noStrike" spc="-1">
                <a:solidFill>
                  <a:srgbClr val="002060"/>
                </a:solidFill>
                <a:latin typeface="Calibri"/>
              </a:rPr>
              <a:t>www.wom.edu.pl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84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86" name="Obraz 8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WYSTAWY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Symbol zastępczy zawartości 2"/>
          <p:cNvSpPr txBox="1"/>
          <p:nvPr/>
        </p:nvSpPr>
        <p:spPr>
          <a:xfrm>
            <a:off x="457200" y="1412640"/>
            <a:ext cx="8229240" cy="4713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pl-PL" sz="1600" b="1" strike="noStrike" spc="-1">
                <a:solidFill>
                  <a:srgbClr val="002060"/>
                </a:solidFill>
                <a:latin typeface="Calibri"/>
              </a:rPr>
              <a:t>Wystawa w Pedagogicznej Bibliotece Wojewódzkiej w Rybniku. Prace plastyczne są efektem konkursu zorganizowanego przez NSZZ Solidarność Pracowników Oświaty w Rybniku.</a:t>
            </a:r>
            <a:endParaRPr lang="pl-PL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00480" y="1989000"/>
            <a:ext cx="6319800" cy="38160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0" name="Obraz 14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ymbol zastępczy zawartości 2"/>
          <p:cNvSpPr txBox="1"/>
          <p:nvPr/>
        </p:nvSpPr>
        <p:spPr>
          <a:xfrm>
            <a:off x="456480" y="188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1" strike="noStrike" spc="-1">
                <a:solidFill>
                  <a:srgbClr val="002060"/>
                </a:solidFill>
                <a:latin typeface="Calibri"/>
              </a:rPr>
              <a:t>Materiały z IPN w Katowicach inspiracją do zaproszenia nauczycieli do opracowania scenariuszy zajęć z dziećmi.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3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00" y="1124640"/>
            <a:ext cx="7630200" cy="4552560"/>
          </a:xfrm>
          <a:prstGeom prst="rect">
            <a:avLst/>
          </a:prstGeom>
          <a:ln w="0">
            <a:noFill/>
          </a:ln>
        </p:spPr>
      </p:pic>
      <p:pic>
        <p:nvPicPr>
          <p:cNvPr id="155" name="Obraz 15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SCENARIUSZE  ZAJĘĆ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Scenariusze  zajęć z uczniami opracowane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z wykorzystaniem materiałów z IPN.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1" strike="noStrike" spc="-1" dirty="0">
                <a:solidFill>
                  <a:srgbClr val="C00000"/>
                </a:solidFill>
                <a:latin typeface="Calibri"/>
              </a:rPr>
              <a:t>„ Gra miejska – Stulecie III Powstania Śląskiego  Radlin – nasza mała ojczyzna ” </a:t>
            </a:r>
            <a:r>
              <a:rPr lang="pl-PL" sz="2400" b="1" i="1" strike="noStrike" spc="-1" dirty="0">
                <a:solidFill>
                  <a:srgbClr val="C00000"/>
                </a:solidFill>
                <a:latin typeface="Calibri"/>
              </a:rPr>
              <a:t>(oprac. Małgorzata Konsek – doradca metodyczny „WOM” w Rybniku)</a:t>
            </a:r>
            <a:endParaRPr lang="pl-PL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1" i="1" strike="noStrike" spc="-1" dirty="0">
                <a:solidFill>
                  <a:srgbClr val="002060"/>
                </a:solidFill>
                <a:latin typeface="Calibri"/>
              </a:rPr>
              <a:t>Materiał opublikowany w kwartalniku „Dialog edukacyjny” nr </a:t>
            </a:r>
            <a:r>
              <a:rPr lang="pl-PL" sz="2000" b="1" i="1" strike="noStrike" spc="-1" dirty="0" smtClean="0">
                <a:solidFill>
                  <a:srgbClr val="002060"/>
                </a:solidFill>
                <a:latin typeface="Calibri"/>
              </a:rPr>
              <a:t>1/2021 - </a:t>
            </a:r>
            <a:r>
              <a:rPr lang="pl-PL" sz="2000" b="1" i="1" strike="noStrike" spc="-1" dirty="0" smtClean="0">
                <a:solidFill>
                  <a:srgbClr val="002060"/>
                </a:solidFill>
                <a:latin typeface="Calibri"/>
                <a:hlinkClick r:id="rId2"/>
              </a:rPr>
              <a:t>pobierz</a:t>
            </a:r>
            <a:endParaRPr lang="pl-PL" sz="2000" b="1" i="1" strike="noStrike" spc="-1" dirty="0" smtClean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2000" b="1" i="1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Obraz 15" descr="logo-slaskie-kolorow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60" name="Obraz 15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SCENARIUSZE  ZAJĘĆ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Scenariusze  zajęć z uczniami opracowane 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z wykorzystaniem materiałów z IPN.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1" strike="noStrike" spc="-1" dirty="0">
                <a:solidFill>
                  <a:srgbClr val="C00000"/>
                </a:solidFill>
                <a:latin typeface="Calibri"/>
              </a:rPr>
              <a:t>„ Pamiętamy o Powstaniach Śląskich” </a:t>
            </a:r>
            <a:r>
              <a:rPr lang="pl-PL" sz="2400" b="1" i="1" strike="noStrike" spc="-1" dirty="0">
                <a:solidFill>
                  <a:srgbClr val="C00000"/>
                </a:solidFill>
                <a:latin typeface="Calibri"/>
              </a:rPr>
              <a:t>(oprac. Anna Laskowska – nauczyciel SP im. Powstańców Śląskich w Skrzyszowie)</a:t>
            </a:r>
            <a:endParaRPr lang="pl-PL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1" i="1" strike="noStrike" spc="-1" dirty="0">
                <a:solidFill>
                  <a:srgbClr val="002060"/>
                </a:solidFill>
                <a:latin typeface="Calibri"/>
              </a:rPr>
              <a:t>Materiał opublikowany w kwartalniku „Dialog edukacyjny” nr </a:t>
            </a:r>
            <a:r>
              <a:rPr lang="pl-PL" sz="2000" b="1" i="1" strike="noStrike" spc="-1" dirty="0" smtClean="0">
                <a:solidFill>
                  <a:srgbClr val="002060"/>
                </a:solidFill>
                <a:latin typeface="Calibri"/>
              </a:rPr>
              <a:t>2/2021 - </a:t>
            </a:r>
            <a:r>
              <a:rPr lang="pl-PL" sz="2000" b="1" i="1" strike="noStrike" spc="-1" dirty="0" smtClean="0">
                <a:solidFill>
                  <a:srgbClr val="002060"/>
                </a:solidFill>
                <a:latin typeface="Calibri"/>
                <a:hlinkClick r:id="rId2"/>
              </a:rPr>
              <a:t>pobierz</a:t>
            </a:r>
            <a:endParaRPr lang="pl-PL" sz="2000" b="1" i="1" strike="noStrike" spc="-1" dirty="0" smtClean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2000" b="1" i="1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Obraz 15" descr="logo-slaskie-kolorow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65" name="Obraz 16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ytuł 1_0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500" lnSpcReduction="20000"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MATERIAŁY  DLA NAUCZYCIELI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Symbol zastępczy zawartości 2_0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Obraz 15_0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3_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70" name="Obraz 16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1" name="Tabela 170"/>
          <p:cNvGraphicFramePr/>
          <p:nvPr>
            <p:extLst>
              <p:ext uri="{D42A27DB-BD31-4B8C-83A1-F6EECF244321}">
                <p14:modId xmlns:p14="http://schemas.microsoft.com/office/powerpoint/2010/main" val="2576272812"/>
              </p:ext>
            </p:extLst>
          </p:nvPr>
        </p:nvGraphicFramePr>
        <p:xfrm>
          <a:off x="475920" y="1447200"/>
          <a:ext cx="8228880" cy="2993760"/>
        </p:xfrm>
        <a:graphic>
          <a:graphicData uri="http://schemas.openxmlformats.org/drawingml/2006/table">
            <a:tbl>
              <a:tblPr/>
              <a:tblGrid>
                <a:gridCol w="411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240">
                <a:tc>
                  <a:txBody>
                    <a:bodyPr/>
                    <a:lstStyle/>
                    <a:p>
                      <a:r>
                        <a:rPr lang="pl-PL" sz="1800" b="0" strike="noStrike" spc="-1">
                          <a:latin typeface="Arial"/>
                        </a:rPr>
                        <a:t>Prezentacje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dirty="0" smtClean="0">
                          <a:latin typeface="+mn-lt"/>
                        </a:rPr>
                        <a:t>https://www.wom.edu.pl/dzialania-rodniip-wom-w-rybniku-prezentacje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r>
                        <a:rPr lang="pl-PL" sz="1800" b="0" strike="noStrike" spc="-1" dirty="0">
                          <a:latin typeface="Arial"/>
                        </a:rPr>
                        <a:t>Gra miejska – scenariusz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dirty="0">
                          <a:latin typeface="Arial"/>
                          <a:hlinkClick r:id="rId5"/>
                        </a:rPr>
                        <a:t>https://wom.edu.pl/?page_id=16815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r>
                        <a:rPr lang="pl-PL" sz="1800" b="0" strike="noStrike" spc="-1">
                          <a:latin typeface="Arial"/>
                        </a:rPr>
                        <a:t>Fotorelacja z gry miejskiej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dirty="0" smtClean="0">
                          <a:latin typeface="+mn-lt"/>
                          <a:hlinkClick r:id="rId6"/>
                        </a:rPr>
                        <a:t>https://zssa.radlin.pl/gra-miejska-stulecie-iii-powstania-slaskiego,319,pl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440">
                <a:tc>
                  <a:txBody>
                    <a:bodyPr/>
                    <a:lstStyle/>
                    <a:p>
                      <a:r>
                        <a:rPr lang="pl-PL" sz="1800" b="0" strike="noStrike" spc="-1">
                          <a:latin typeface="Arial"/>
                        </a:rPr>
                        <a:t>Świętujmy razem setną rocznicę III powstania śląskiego!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strike="noStrike" spc="-1" dirty="0" smtClean="0">
                          <a:latin typeface="+mn-lt"/>
                          <a:hlinkClick r:id="rId7"/>
                        </a:rPr>
                        <a:t>https://niepodlegla.gov.pl/aktualnosci/swietujmy-razem-setna-rocznice-iii-powstania-slaskiego/</a:t>
                      </a:r>
                      <a:endParaRPr lang="pl-PL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ytuł 1"/>
          <p:cNvSpPr txBox="1"/>
          <p:nvPr/>
        </p:nvSpPr>
        <p:spPr>
          <a:xfrm>
            <a:off x="457200" y="274680"/>
            <a:ext cx="8229240" cy="423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800" b="1" strike="noStrike" spc="599">
                <a:solidFill>
                  <a:srgbClr val="002060"/>
                </a:solidFill>
                <a:latin typeface="Calibri"/>
              </a:rPr>
              <a:t>WYSTĘPY  UCZNIÓW  </a:t>
            </a:r>
            <a:r>
              <a:t/>
            </a:r>
            <a:br/>
            <a:r>
              <a:rPr lang="pl-PL" sz="4800" b="1" strike="noStrike" spc="599">
                <a:solidFill>
                  <a:srgbClr val="002060"/>
                </a:solidFill>
                <a:latin typeface="Calibri"/>
              </a:rPr>
              <a:t>NA KONFERENCJI </a:t>
            </a:r>
            <a:r>
              <a:t/>
            </a:r>
            <a:br/>
            <a:r>
              <a:rPr lang="pl-PL" sz="4800" b="1" strike="noStrike" spc="599">
                <a:solidFill>
                  <a:srgbClr val="002060"/>
                </a:solidFill>
                <a:latin typeface="Calibri"/>
              </a:rPr>
              <a:t>W DNIU 28 IX 2021 r.</a:t>
            </a:r>
            <a:endParaRPr lang="pl-PL" sz="4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75" name="Obraz 17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4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7640" y="980640"/>
            <a:ext cx="8229240" cy="4506480"/>
          </a:xfrm>
          <a:prstGeom prst="rect">
            <a:avLst/>
          </a:prstGeom>
          <a:ln w="0">
            <a:noFill/>
          </a:ln>
        </p:spPr>
      </p:pic>
      <p:pic>
        <p:nvPicPr>
          <p:cNvPr id="179" name="Obraz 17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4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7640" y="908640"/>
            <a:ext cx="8229240" cy="4502520"/>
          </a:xfrm>
          <a:prstGeom prst="rect">
            <a:avLst/>
          </a:prstGeom>
          <a:ln w="0">
            <a:noFill/>
          </a:ln>
        </p:spPr>
      </p:pic>
      <p:pic>
        <p:nvPicPr>
          <p:cNvPr id="183" name="Obraz 18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1124640"/>
            <a:ext cx="8229240" cy="4282200"/>
          </a:xfrm>
          <a:prstGeom prst="rect">
            <a:avLst/>
          </a:prstGeom>
          <a:ln w="0">
            <a:noFill/>
          </a:ln>
        </p:spPr>
      </p:pic>
      <p:pic>
        <p:nvPicPr>
          <p:cNvPr id="187" name="Obraz 18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5640" y="764640"/>
            <a:ext cx="7651440" cy="4525560"/>
          </a:xfrm>
          <a:prstGeom prst="rect">
            <a:avLst/>
          </a:prstGeom>
          <a:ln w="0">
            <a:noFill/>
          </a:ln>
        </p:spPr>
      </p:pic>
      <p:pic>
        <p:nvPicPr>
          <p:cNvPr id="191" name="Obraz 19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KONFERENCJE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„Stulecie Pierwszego Powstania Śląskiego. Budowa nowej tożsamości na Górnym Śląsku.”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1" i="1" strike="noStrike" spc="-1">
                <a:solidFill>
                  <a:srgbClr val="002060"/>
                </a:solidFill>
                <a:latin typeface="Calibri"/>
              </a:rPr>
              <a:t>Konferencja w dniu 10 IV 2019 r.</a:t>
            </a:r>
            <a:endParaRPr lang="pl-PL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3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9640" y="3717000"/>
            <a:ext cx="2880000" cy="19148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3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96000" y="3501000"/>
            <a:ext cx="1989720" cy="132696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3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84000" y="4483440"/>
            <a:ext cx="2086200" cy="1391400"/>
          </a:xfrm>
          <a:prstGeom prst="rect">
            <a:avLst/>
          </a:prstGeom>
          <a:ln w="0">
            <a:noFill/>
          </a:ln>
        </p:spPr>
      </p:pic>
      <p:pic>
        <p:nvPicPr>
          <p:cNvPr id="94" name="Obraz 9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43640" y="908640"/>
            <a:ext cx="7152840" cy="4525560"/>
          </a:xfrm>
          <a:prstGeom prst="rect">
            <a:avLst/>
          </a:prstGeom>
          <a:ln w="0">
            <a:noFill/>
          </a:ln>
        </p:spPr>
      </p:pic>
      <p:pic>
        <p:nvPicPr>
          <p:cNvPr id="195" name="Obraz 19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9640" y="764640"/>
            <a:ext cx="7309440" cy="4525560"/>
          </a:xfrm>
          <a:prstGeom prst="rect">
            <a:avLst/>
          </a:prstGeom>
          <a:ln w="0">
            <a:noFill/>
          </a:ln>
        </p:spPr>
      </p:pic>
      <p:pic>
        <p:nvPicPr>
          <p:cNvPr id="199" name="Obraz 19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640" y="764640"/>
            <a:ext cx="7221240" cy="4525560"/>
          </a:xfrm>
          <a:prstGeom prst="rect">
            <a:avLst/>
          </a:prstGeom>
          <a:ln w="0">
            <a:noFill/>
          </a:ln>
        </p:spPr>
      </p:pic>
      <p:pic>
        <p:nvPicPr>
          <p:cNvPr id="203" name="Obraz 20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ytuł 1"/>
          <p:cNvSpPr txBox="1"/>
          <p:nvPr/>
        </p:nvSpPr>
        <p:spPr>
          <a:xfrm>
            <a:off x="637200" y="5022360"/>
            <a:ext cx="8229240" cy="926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C00000"/>
                </a:solidFill>
                <a:latin typeface="Calibri"/>
              </a:rPr>
              <a:t>Szczegóły na stronie www.wom.edu.pl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1640" y="404640"/>
            <a:ext cx="7978680" cy="4525560"/>
          </a:xfrm>
          <a:prstGeom prst="rect">
            <a:avLst/>
          </a:prstGeom>
          <a:ln w="0">
            <a:noFill/>
          </a:ln>
        </p:spPr>
      </p:pic>
      <p:pic>
        <p:nvPicPr>
          <p:cNvPr id="208" name="Obraz 20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KONFERENCJE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„Stulecie Drugiego Powstania Śląskiego na Górnym Śląsku”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1" i="1" strike="noStrike" spc="-1" dirty="0">
                <a:solidFill>
                  <a:srgbClr val="002060"/>
                </a:solidFill>
                <a:latin typeface="Calibri"/>
              </a:rPr>
              <a:t>Konferencja w dniu 8 X 2020 r.</a:t>
            </a: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 dirty="0">
                <a:solidFill>
                  <a:srgbClr val="002060"/>
                </a:solidFill>
                <a:latin typeface="Calibri"/>
              </a:rPr>
              <a:t>„Powstańczy Czyn i Pamięć – w stulecie Trzeciego Powstania Śląskiego”</a:t>
            </a:r>
            <a:endParaRPr lang="pl-PL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pl-PL" sz="1800" b="1" i="1" strike="noStrike" spc="-1" dirty="0">
                <a:solidFill>
                  <a:srgbClr val="002060"/>
                </a:solidFill>
                <a:latin typeface="Calibri"/>
              </a:rPr>
              <a:t>Konferencja w dniu 28 IX 2021 r</a:t>
            </a:r>
            <a:r>
              <a:rPr lang="pl-PL" sz="1800" b="1" i="1" strike="noStrike" spc="-1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pl-PL" b="1" i="1" spc="-1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pl-PL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pl-PL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99" name="Obraz 9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KONKURSY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„Śladami Powstań Śląskich”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0" strike="noStrike" spc="-1">
                <a:solidFill>
                  <a:srgbClr val="002060"/>
                </a:solidFill>
                <a:latin typeface="Calibri"/>
              </a:rPr>
              <a:t>Konkurs dla uczniów zorganizowany we współpracy z Kuratorium Oświaty w Katowicach Delegatura w Rybniku.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3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9640" y="3357000"/>
            <a:ext cx="2592000" cy="183996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3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18960" y="2637000"/>
            <a:ext cx="2220480" cy="305640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3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20080" y="3357000"/>
            <a:ext cx="2574360" cy="1839960"/>
          </a:xfrm>
          <a:prstGeom prst="rect">
            <a:avLst/>
          </a:prstGeom>
          <a:ln w="0">
            <a:noFill/>
          </a:ln>
        </p:spPr>
      </p:pic>
      <p:pic>
        <p:nvPicPr>
          <p:cNvPr id="107" name="Obraz 10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KONKURSY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„Śladami Powstań Śląskich”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pl-PL" sz="2400" b="0" strike="noStrike" spc="-1">
                <a:solidFill>
                  <a:srgbClr val="002060"/>
                </a:solidFill>
                <a:latin typeface="Calibri"/>
              </a:rPr>
              <a:t>Konkurs dla uczniów zorganizowany we współpracy z Kuratorium Oświaty w Katowicach Delegatura w Rybniku.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87120" y="2715480"/>
            <a:ext cx="2134080" cy="294552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7640" y="3341880"/>
            <a:ext cx="2664000" cy="193536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64000" y="3011760"/>
            <a:ext cx="2012760" cy="2793240"/>
          </a:xfrm>
          <a:prstGeom prst="rect">
            <a:avLst/>
          </a:prstGeom>
          <a:ln w="0">
            <a:noFill/>
          </a:ln>
        </p:spPr>
      </p:pic>
      <p:pic>
        <p:nvPicPr>
          <p:cNvPr id="115" name="Obraz 11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KONKURSY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Fotorelacja z  podsumowania  konkursu „Śladami Powstań Śląskich”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7640" y="3141000"/>
            <a:ext cx="2247840" cy="217548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2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84000" y="2700360"/>
            <a:ext cx="2152080" cy="305640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360" y="3328560"/>
            <a:ext cx="3170880" cy="1800000"/>
          </a:xfrm>
          <a:prstGeom prst="rect">
            <a:avLst/>
          </a:prstGeom>
          <a:ln w="0">
            <a:noFill/>
          </a:ln>
        </p:spPr>
      </p:pic>
      <p:pic>
        <p:nvPicPr>
          <p:cNvPr id="123" name="Obraz 1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KONKURSY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  <a:tabLst>
                <a:tab pos="0" algn="l"/>
              </a:tabLst>
            </a:pPr>
            <a:r>
              <a:rPr lang="pl-PL" sz="4400" b="1" strike="noStrike" spc="-1">
                <a:solidFill>
                  <a:srgbClr val="002060"/>
                </a:solidFill>
                <a:latin typeface="Calibri"/>
              </a:rPr>
              <a:t>„Śląskie KrajObrazy”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19"/>
              </a:spcBef>
              <a:tabLst>
                <a:tab pos="0" algn="l"/>
              </a:tabLst>
            </a:pP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2800" b="1" strike="noStrike" spc="-1">
                <a:solidFill>
                  <a:srgbClr val="002060"/>
                </a:solidFill>
                <a:latin typeface="Calibri"/>
              </a:rPr>
              <a:t>Wojewódzki konkurs recytatorski …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8520" y="3501000"/>
            <a:ext cx="2806560" cy="187200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04000" y="3500280"/>
            <a:ext cx="2807640" cy="187272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2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84000" y="3501000"/>
            <a:ext cx="2807640" cy="1872720"/>
          </a:xfrm>
          <a:prstGeom prst="rect">
            <a:avLst/>
          </a:prstGeom>
          <a:ln w="0">
            <a:noFill/>
          </a:ln>
        </p:spPr>
      </p:pic>
      <p:pic>
        <p:nvPicPr>
          <p:cNvPr id="131" name="Obraz 13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KONKURSY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Symbol zastępczy zawartości 2"/>
          <p:cNvSpPr txBox="1"/>
          <p:nvPr/>
        </p:nvSpPr>
        <p:spPr>
          <a:xfrm>
            <a:off x="457200" y="2565000"/>
            <a:ext cx="4186440" cy="2802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„Śląskie KrajObrazy”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pl-PL" sz="2000" b="1" strike="noStrike" spc="-1">
                <a:solidFill>
                  <a:srgbClr val="002060"/>
                </a:solidFill>
                <a:latin typeface="Calibri"/>
              </a:rPr>
              <a:t>Relacja z konkursu w kwartalniku „Dialog edukacyjny” nr 2/2021 r.</a:t>
            </a:r>
            <a:endParaRPr lang="pl-PL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20000" y="1556640"/>
            <a:ext cx="2880000" cy="409068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7" name="Obraz 13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ytuł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599">
                <a:solidFill>
                  <a:srgbClr val="002060"/>
                </a:solidFill>
                <a:latin typeface="Calibri"/>
              </a:rPr>
              <a:t>WYSTAWY</a:t>
            </a:r>
            <a:endParaRPr lang="pl-PL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Symbol zastępczy zawartości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„Sfrunął na Śląsk orzeł biały”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we współpracy z Muzeum Powstań Śląskich 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l-PL" sz="3200" b="1" strike="noStrike" spc="-1">
                <a:solidFill>
                  <a:srgbClr val="002060"/>
                </a:solidFill>
                <a:latin typeface="Calibri"/>
              </a:rPr>
              <a:t>w Świętochłowicach</a:t>
            </a:r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Obraz 15" descr="logo-slaskie-kolorow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640" y="5949360"/>
            <a:ext cx="2015640" cy="77652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000" y="5891760"/>
            <a:ext cx="1511640" cy="81648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640" y="3530160"/>
            <a:ext cx="3151440" cy="210204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3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52000" y="3561840"/>
            <a:ext cx="3151440" cy="2102040"/>
          </a:xfrm>
          <a:prstGeom prst="rect">
            <a:avLst/>
          </a:prstGeom>
          <a:ln w="0">
            <a:noFill/>
          </a:ln>
        </p:spPr>
      </p:pic>
      <p:pic>
        <p:nvPicPr>
          <p:cNvPr id="144" name="Obraz 14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560" y="5867280"/>
            <a:ext cx="1308240" cy="77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352</Words>
  <Application>Microsoft Office PowerPoint</Application>
  <PresentationFormat>Pokaz na ekranie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POWSTANIA ŚLĄSKIE</dc:title>
  <dc:subject/>
  <dc:creator>Piotr</dc:creator>
  <dc:description/>
  <cp:lastModifiedBy>Tomasz Stadnicki</cp:lastModifiedBy>
  <cp:revision>51</cp:revision>
  <dcterms:created xsi:type="dcterms:W3CDTF">2021-09-26T16:59:39Z</dcterms:created>
  <dcterms:modified xsi:type="dcterms:W3CDTF">2024-07-25T10:18:48Z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22</vt:i4>
  </property>
</Properties>
</file>