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theme/theme2.xml" ContentType="application/vnd.openxmlformats-officedocument.theme+xml"/>
  <Override PartName="/ppt/notesSlides/notesSlide123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113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112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126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125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130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133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152.xml" ContentType="application/vnd.openxmlformats-officedocument.presentationml.notesSlide+xml"/>
  <Override PartName="/ppt/notesSlides/notesSlide134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56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119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29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132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13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17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_rels/notesSlide78.xml.rels" ContentType="application/vnd.openxmlformats-package.relationships+xml"/>
  <Override PartName="/ppt/notesSlides/_rels/notesSlide128.xml.rels" ContentType="application/vnd.openxmlformats-package.relationships+xml"/>
  <Override PartName="/ppt/notesSlides/_rels/notesSlide132.xml.rels" ContentType="application/vnd.openxmlformats-package.relationships+xml"/>
  <Override PartName="/ppt/notesSlides/_rels/notesSlide70.xml.rels" ContentType="application/vnd.openxmlformats-package.relationships+xml"/>
  <Override PartName="/ppt/notesSlides/_rels/notesSlide77.xml.rels" ContentType="application/vnd.openxmlformats-package.relationships+xml"/>
  <Override PartName="/ppt/notesSlides/_rels/notesSlide81.xml.rels" ContentType="application/vnd.openxmlformats-package.relationships+xml"/>
  <Override PartName="/ppt/notesSlides/_rels/notesSlide116.xml.rels" ContentType="application/vnd.openxmlformats-package.relationships+xml"/>
  <Override PartName="/ppt/notesSlides/_rels/notesSlide115.xml.rels" ContentType="application/vnd.openxmlformats-package.relationships+xml"/>
  <Override PartName="/ppt/notesSlides/_rels/notesSlide89.xml.rels" ContentType="application/vnd.openxmlformats-package.relationships+xml"/>
  <Override PartName="/ppt/notesSlides/_rels/notesSlide93.xml.rels" ContentType="application/vnd.openxmlformats-package.relationships+xml"/>
  <Override PartName="/ppt/notesSlides/_rels/notesSlide74.xml.rels" ContentType="application/vnd.openxmlformats-package.relationships+xml"/>
  <Override PartName="/ppt/notesSlides/_rels/notesSlide156.xml.rels" ContentType="application/vnd.openxmlformats-package.relationships+xml"/>
  <Override PartName="/ppt/notesSlides/_rels/notesSlide94.xml.rels" ContentType="application/vnd.openxmlformats-package.relationships+xml"/>
  <Override PartName="/ppt/notesSlides/_rels/notesSlide68.xml.rels" ContentType="application/vnd.openxmlformats-package.relationships+xml"/>
  <Override PartName="/ppt/notesSlides/_rels/notesSlide60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49.xml.rels" ContentType="application/vnd.openxmlformats-package.relationships+xml"/>
  <Override PartName="/ppt/notesSlides/_rels/notesSlide34.xml.rels" ContentType="application/vnd.openxmlformats-package.relationships+xml"/>
  <Override PartName="/ppt/notesSlides/_rels/notesSlide7.xml.rels" ContentType="application/vnd.openxmlformats-package.relationships+xml"/>
  <Override PartName="/ppt/notesSlides/_rels/notesSlide112.xml.rels" ContentType="application/vnd.openxmlformats-package.relationships+xml"/>
  <Override PartName="/ppt/notesSlides/_rels/notesSlide50.xml.rels" ContentType="application/vnd.openxmlformats-package.relationships+xml"/>
  <Override PartName="/ppt/notesSlides/_rels/notesSlide58.xml.rels" ContentType="application/vnd.openxmlformats-package.relationships+xml"/>
  <Override PartName="/ppt/notesSlides/_rels/notesSlide9.xml.rels" ContentType="application/vnd.openxmlformats-package.relationships+xml"/>
  <Override PartName="/ppt/notesSlides/_rels/notesSlide3.xml.rels" ContentType="application/vnd.openxmlformats-package.relationships+xml"/>
  <Override PartName="/ppt/notesSlides/_rels/notesSlide123.xml.rels" ContentType="application/vnd.openxmlformats-package.relationships+xml"/>
  <Override PartName="/ppt/notesSlides/_rels/notesSlide73.xml.rels" ContentType="application/vnd.openxmlformats-package.relationships+xml"/>
  <Override PartName="/ppt/notesSlides/_rels/notesSlide82.xml.rels" ContentType="application/vnd.openxmlformats-package.relationships+xml"/>
  <Override PartName="/ppt/notesSlides/_rels/notesSlide66.xml.rels" ContentType="application/vnd.openxmlformats-package.relationships+xml"/>
  <Override PartName="/ppt/notesSlides/_rels/notesSlide152.xml.rels" ContentType="application/vnd.openxmlformats-package.relationships+xml"/>
  <Override PartName="/ppt/notesSlides/_rels/notesSlide62.xml.rels" ContentType="application/vnd.openxmlformats-package.relationships+xml"/>
  <Override PartName="/ppt/notesSlides/_rels/notesSlide91.xml.rels" ContentType="application/vnd.openxmlformats-package.relationships+xml"/>
  <Override PartName="/ppt/notesSlides/_rels/notesSlide18.xml.rels" ContentType="application/vnd.openxmlformats-package.relationships+xml"/>
  <Override PartName="/ppt/notesSlides/_rels/notesSlide59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95.xml.rels" ContentType="application/vnd.openxmlformats-package.relationships+xml"/>
  <Override PartName="/ppt/notesSlides/_rels/notesSlide80.xml.rels" ContentType="application/vnd.openxmlformats-package.relationships+xml"/>
  <Override PartName="/ppt/notesSlides/_rels/notesSlide71.xml.rels" ContentType="application/vnd.openxmlformats-package.relationships+xml"/>
  <Override PartName="/ppt/notesSlides/_rels/notesSlide1.xml.rels" ContentType="application/vnd.openxmlformats-package.relationships+xml"/>
  <Override PartName="/ppt/notesSlides/_rels/notesSlide129.xml.rels" ContentType="application/vnd.openxmlformats-package.relationships+xml"/>
  <Override PartName="/ppt/notesSlides/_rels/notesSlide133.xml.rels" ContentType="application/vnd.openxmlformats-package.relationships+xml"/>
  <Override PartName="/ppt/notesSlides/_rels/notesSlide117.xml.rels" ContentType="application/vnd.openxmlformats-package.relationships+xml"/>
  <Override PartName="/ppt/notesSlides/_rels/notesSlide86.xml.rels" ContentType="application/vnd.openxmlformats-package.relationships+xml"/>
  <Override PartName="/ppt/notesSlides/_rels/notesSlide90.xml.rels" ContentType="application/vnd.openxmlformats-package.relationships+xml"/>
  <Override PartName="/ppt/notesSlides/_rels/notesSlide54.xml.rels" ContentType="application/vnd.openxmlformats-package.relationships+xml"/>
  <Override PartName="/ppt/notesSlides/_rels/notesSlide30.xml.rels" ContentType="application/vnd.openxmlformats-package.relationships+xml"/>
  <Override PartName="/ppt/notesSlides/_rels/notesSlide21.xml.rels" ContentType="application/vnd.openxmlformats-package.relationships+xml"/>
  <Override PartName="/ppt/notesSlides/_rels/notesSlide130.xml.rels" ContentType="application/vnd.openxmlformats-package.relationships+xml"/>
  <Override PartName="/ppt/notesSlides/_rels/notesSlide64.xml.rels" ContentType="application/vnd.openxmlformats-package.relationships+xml"/>
  <Override PartName="/ppt/notesSlides/_rels/notesSlide126.xml.rels" ContentType="application/vnd.openxmlformats-package.relationships+xml"/>
  <Override PartName="/ppt/notesSlides/_rels/notesSlide57.xml.rels" ContentType="application/vnd.openxmlformats-package.relationships+xml"/>
  <Override PartName="/ppt/notesSlides/_rels/notesSlide119.xml.rels" ContentType="application/vnd.openxmlformats-package.relationships+xml"/>
  <Override PartName="/ppt/notesSlides/_rels/notesSlide134.xml.rels" ContentType="application/vnd.openxmlformats-package.relationships+xml"/>
  <Override PartName="/ppt/notesSlides/_rels/notesSlide118.xml.rels" ContentType="application/vnd.openxmlformats-package.relationships+xml"/>
  <Override PartName="/ppt/notesSlides/_rels/notesSlide125.xml.rels" ContentType="application/vnd.openxmlformats-package.relationships+xml"/>
  <Override PartName="/ppt/notesSlides/_rels/notesSlide63.xml.rels" ContentType="application/vnd.openxmlformats-package.relationships+xml"/>
  <Override PartName="/ppt/notesSlides/_rels/notesSlide47.xml.rels" ContentType="application/vnd.openxmlformats-package.relationships+xml"/>
  <Override PartName="/ppt/notesSlides/_rels/notesSlide37.xml.rels" ContentType="application/vnd.openxmlformats-package.relationships+xml"/>
  <Override PartName="/ppt/notesSlides/_rels/notesSlide4.xml.rels" ContentType="application/vnd.openxmlformats-package.relationships+xml"/>
  <Override PartName="/ppt/notesSlides/_rels/notesSlide38.xml.rels" ContentType="application/vnd.openxmlformats-package.relationships+xml"/>
  <Override PartName="/ppt/notesSlides/_rels/notesSlide2.xml.rels" ContentType="application/vnd.openxmlformats-package.relationships+xml"/>
  <Override PartName="/ppt/notesSlides/_rels/notesSlide6.xml.rels" ContentType="application/vnd.openxmlformats-package.relationships+xml"/>
  <Override PartName="/ppt/notesSlides/_rels/notesSlide113.xml.rels" ContentType="application/vnd.openxmlformats-package.relationships+xml"/>
  <Override PartName="/ppt/notesSlides/_rels/notesSlide51.xml.rels" ContentType="application/vnd.openxmlformats-package.relationships+xml"/>
  <Override PartName="/ppt/notesSlides/_rels/notesSlide5.xml.rels" ContentType="application/vnd.openxmlformats-package.relationships+xml"/>
  <Override PartName="/ppt/notesSlides/_rels/notesSlide131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65.xml.rels" ContentType="application/vnd.openxmlformats-package.relationships+xml"/>
  <Override PartName="/ppt/notesSlides/_rels/notesSlide72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67.xml.rels" ContentType="application/vnd.openxmlformats-package.relationships+xml"/>
  <Override PartName="/ppt/notesSlides/notesSlide64.xml" ContentType="application/vnd.openxmlformats-officedocument.presentationml.notesSlide+xml"/>
  <Override PartName="/ppt/notesSlides/notesSlide115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116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118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128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89.xml" ContentType="application/vnd.openxmlformats-officedocument.presentationml.notesSlide+xml"/>
  <Override PartName="/ppt/_rels/presentation.xml.rels" ContentType="application/vnd.openxmlformats-package.relationship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_rels/slideLayout12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1.xml.rels" ContentType="application/vnd.openxmlformats-package.relationships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media/image127.jpeg" ContentType="image/jpeg"/>
  <Override PartName="/ppt/media/image126.jpeg" ContentType="image/jpeg"/>
  <Override PartName="/ppt/media/image125.jpeg" ContentType="image/jpeg"/>
  <Override PartName="/ppt/media/image124.jpeg" ContentType="image/jpeg"/>
  <Override PartName="/ppt/media/image121.jpeg" ContentType="image/jpeg"/>
  <Override PartName="/ppt/media/image115.jpeg" ContentType="image/jpeg"/>
  <Override PartName="/ppt/media/image114.png" ContentType="image/png"/>
  <Override PartName="/ppt/media/image89.jpeg" ContentType="image/jpeg"/>
  <Override PartName="/ppt/media/image113.png" ContentType="image/png"/>
  <Override PartName="/ppt/media/image145.jpeg" ContentType="image/jpeg"/>
  <Override PartName="/ppt/media/image99.jpeg" ContentType="image/jpeg"/>
  <Override PartName="/ppt/media/image123.jpeg" ContentType="image/jpeg"/>
  <Override PartName="/ppt/media/image96.png" ContentType="image/png"/>
  <Override PartName="/ppt/media/image55.jpeg" ContentType="image/jpeg"/>
  <Override PartName="/ppt/media/image95.jpeg" ContentType="image/jpeg"/>
  <Override PartName="/ppt/media/image94.png" ContentType="image/png"/>
  <Override PartName="/ppt/media/image137.jpeg" ContentType="image/jpeg"/>
  <Override PartName="/ppt/media/image93.jpeg" ContentType="image/jpeg"/>
  <Override PartName="/ppt/media/image112.jpeg" ContentType="image/jpeg"/>
  <Override PartName="/ppt/media/image92.jpeg" ContentType="image/jpeg"/>
  <Override PartName="/ppt/media/image19.jpeg" ContentType="image/jpeg"/>
  <Override PartName="/ppt/media/image91.jpeg" ContentType="image/jpeg"/>
  <Override PartName="/ppt/media/image18.jpeg" ContentType="image/jpeg"/>
  <Override PartName="/ppt/media/image110.jpeg" ContentType="image/jpeg"/>
  <Override PartName="/ppt/media/image90.jpeg" ContentType="image/jpeg"/>
  <Override PartName="/ppt/media/image17.jpeg" ContentType="image/jpeg"/>
  <Override PartName="/ppt/media/image86.png" ContentType="image/png"/>
  <Override PartName="/ppt/media/image54.jpeg" ContentType="image/jpeg"/>
  <Override PartName="/ppt/media/image103.jpeg" ContentType="image/jpeg"/>
  <Override PartName="/ppt/media/image83.jpeg" ContentType="image/jpeg"/>
  <Override PartName="/ppt/media/image12.jpeg" ContentType="image/jpeg"/>
  <Override PartName="/ppt/media/image88.jpeg" ContentType="image/jpeg"/>
  <Override PartName="/ppt/media/image29.jpeg" ContentType="image/jpeg"/>
  <Override PartName="/ppt/media/image108.jpeg" ContentType="image/jpeg"/>
  <Override PartName="/ppt/media/image52.jpeg" ContentType="image/jpeg"/>
  <Override PartName="/ppt/media/image131.jpeg" ContentType="image/jpeg"/>
  <Override PartName="/ppt/media/image148.jpeg" ContentType="image/jpeg"/>
  <Override PartName="/ppt/media/image106.jpeg" ContentType="image/jpeg"/>
  <Override PartName="/ppt/media/image10.jpeg" ContentType="image/jpeg"/>
  <Override PartName="/ppt/media/image27.jpeg" ContentType="image/jpeg"/>
  <Override PartName="/ppt/media/image111.png" ContentType="image/png"/>
  <Override PartName="/ppt/media/image8.jpeg" ContentType="image/jpeg"/>
  <Override PartName="/ppt/media/image39.jpeg" ContentType="image/jpeg"/>
  <Override PartName="/ppt/media/image30.jpeg" ContentType="image/jpeg"/>
  <Override PartName="/ppt/media/image122.png" ContentType="image/png"/>
  <Override PartName="/ppt/media/image31.jpeg" ContentType="image/jpeg"/>
  <Override PartName="/ppt/media/image32.jpeg" ContentType="image/jpeg"/>
  <Override PartName="/ppt/media/image34.jpeg" ContentType="image/jpeg"/>
  <Override PartName="/ppt/media/image35.jpeg" ContentType="image/jpeg"/>
  <Override PartName="/ppt/media/image43.jpeg" ContentType="image/jpeg"/>
  <Override PartName="/ppt/media/image48.jpeg" ContentType="image/jpeg"/>
  <Override PartName="/ppt/media/image49.jpeg" ContentType="image/jpeg"/>
  <Override PartName="/ppt/media/image143.jpeg" ContentType="image/jpeg"/>
  <Override PartName="/ppt/media/image153.jpeg" ContentType="image/jpeg"/>
  <Override PartName="/ppt/media/image74.jpeg" ContentType="image/jpeg"/>
  <Override PartName="/ppt/media/image150.jpeg" ContentType="image/jpeg"/>
  <Override PartName="/ppt/media/image53.jpeg" ContentType="image/jpeg"/>
  <Override PartName="/ppt/media/image1.png" ContentType="image/png"/>
  <Override PartName="/ppt/media/image149.jpeg" ContentType="image/jpeg"/>
  <Override PartName="/ppt/media/image132.jpeg" ContentType="image/jpeg"/>
  <Override PartName="/ppt/media/image144.jpeg" ContentType="image/jpeg"/>
  <Override PartName="/ppt/media/image151.jpeg" ContentType="image/jpeg"/>
  <Override PartName="/ppt/media/image141.jpeg" ContentType="image/jpeg"/>
  <Override PartName="/ppt/media/image152.jpeg" ContentType="image/jpeg"/>
  <Override PartName="/ppt/media/image73.jpeg" ContentType="image/jpeg"/>
  <Override PartName="/ppt/media/image146.jpeg" ContentType="image/jpeg"/>
  <Override PartName="/ppt/media/image142.jpeg" ContentType="image/jpeg"/>
  <Override PartName="/ppt/media/image133.jpeg" ContentType="image/jpeg"/>
  <Override PartName="/ppt/media/image147.jpeg" ContentType="image/jpeg"/>
  <Override PartName="/ppt/media/image24.png" ContentType="image/png"/>
  <Override PartName="/ppt/media/image130.jpeg" ContentType="image/jpeg"/>
  <Override PartName="/ppt/media/image156.png" ContentType="image/png"/>
  <Override PartName="/ppt/media/image70.jpeg" ContentType="image/jpeg"/>
  <Override PartName="/ppt/media/image140.jpeg" ContentType="image/jpeg"/>
  <Override PartName="/ppt/media/image47.jpeg" ContentType="image/jpeg"/>
  <Override PartName="/ppt/media/image138.jpeg" ContentType="image/jpeg"/>
  <Override PartName="/ppt/media/image59.jpeg" ContentType="image/jpeg"/>
  <Override PartName="/ppt/media/image42.jpeg" ContentType="image/jpeg"/>
  <Override PartName="/ppt/media/image58.jpeg" ContentType="image/jpeg"/>
  <Override PartName="/ppt/media/image45.jpeg" ContentType="image/jpeg"/>
  <Override PartName="/ppt/media/image136.jpeg" ContentType="image/jpeg"/>
  <Override PartName="/ppt/media/image63.png" ContentType="image/png"/>
  <Override PartName="/ppt/media/image57.jpeg" ContentType="image/jpeg"/>
  <Override PartName="/ppt/media/image44.jpeg" ContentType="image/jpeg"/>
  <Override PartName="/ppt/media/image135.jpeg" ContentType="image/jpeg"/>
  <Override PartName="/ppt/media/image38.jpeg" ContentType="image/jpeg"/>
  <Override PartName="/ppt/media/image98.jpeg" ContentType="image/jpeg"/>
  <Override PartName="/ppt/media/image72.png" ContentType="image/png"/>
  <Override PartName="/ppt/media/image97.jpeg" ContentType="image/jpeg"/>
  <Override PartName="/ppt/media/image155.jpeg" ContentType="image/jpeg"/>
  <Override PartName="/ppt/media/image76.jpeg" ContentType="image/jpeg"/>
  <Override PartName="/ppt/media/image129.jpeg" ContentType="image/jpeg"/>
  <Override PartName="/ppt/media/image9.jpeg" ContentType="image/jpeg"/>
  <Override PartName="/ppt/media/image33.png" ContentType="image/png"/>
  <Override PartName="/ppt/media/image157.jpeg" ContentType="image/jpeg"/>
  <Override PartName="/ppt/media/image61.jpeg" ContentType="image/jpeg"/>
  <Override PartName="/ppt/media/image78.jpeg" ContentType="image/jpeg"/>
  <Override PartName="/ppt/media/image128.jpeg" ContentType="image/jpeg"/>
  <Override PartName="/ppt/media/image13.jpeg" ContentType="image/jpeg"/>
  <Override PartName="/ppt/media/image40.jpeg" ContentType="image/jpeg"/>
  <Override PartName="/ppt/media/image51.jpeg" ContentType="image/jpeg"/>
  <Override PartName="/ppt/media/image56.png" ContentType="image/png"/>
  <Override PartName="/ppt/media/image7.jpeg" ContentType="image/jpeg"/>
  <Override PartName="/ppt/media/image28.jpeg" ContentType="image/jpeg"/>
  <Override PartName="/ppt/media/image11.jpeg" ContentType="image/jpeg"/>
  <Override PartName="/ppt/media/image87.jpeg" ContentType="image/jpeg"/>
  <Override PartName="/ppt/media/image107.jpeg" ContentType="image/jpeg"/>
  <Override PartName="/ppt/media/image6.jpeg" ContentType="image/jpeg"/>
  <Override PartName="/ppt/media/image71.png" ContentType="image/png"/>
  <Override PartName="/ppt/media/image154.jpeg" ContentType="image/jpeg"/>
  <Override PartName="/ppt/media/image139.jpeg" ContentType="image/jpeg"/>
  <Override PartName="/ppt/media/image50.jpeg" ContentType="image/jpeg"/>
  <Override PartName="/ppt/media/image46.png" ContentType="image/png"/>
  <Override PartName="/ppt/media/image5.jpeg" ContentType="image/jpeg"/>
  <Override PartName="/ppt/media/image26.jpeg" ContentType="image/jpeg"/>
  <Override PartName="/ppt/media/image85.jpeg" ContentType="image/jpeg"/>
  <Override PartName="/ppt/media/image105.jpeg" ContentType="image/jpeg"/>
  <Override PartName="/ppt/media/image4.jpeg" ContentType="image/jpeg"/>
  <Override PartName="/ppt/media/image25.jpeg" ContentType="image/jpeg"/>
  <Override PartName="/ppt/media/image84.jpeg" ContentType="image/jpeg"/>
  <Override PartName="/ppt/media/image104.jpeg" ContentType="image/jpeg"/>
  <Override PartName="/ppt/media/image36.jpeg" ContentType="image/jpeg"/>
  <Override PartName="/ppt/media/image2.jpeg" ContentType="image/jpeg"/>
  <Override PartName="/ppt/media/image23.jpeg" ContentType="image/jpeg"/>
  <Override PartName="/ppt/media/image82.jpeg" ContentType="image/jpeg"/>
  <Override PartName="/ppt/media/image102.jpeg" ContentType="image/jpeg"/>
  <Override PartName="/ppt/media/image119.jpeg" ContentType="image/jpeg"/>
  <Override PartName="/ppt/media/image37.jpeg" ContentType="image/jpeg"/>
  <Override PartName="/ppt/media/image117.png" ContentType="image/png"/>
  <Override PartName="/ppt/media/image3.jpeg" ContentType="image/jpeg"/>
  <Override PartName="/ppt/media/image41.jpeg" ContentType="image/jpeg"/>
  <Override PartName="/ppt/media/image120.jpeg" ContentType="image/jpeg"/>
  <Override PartName="/ppt/media/image14.jpeg" ContentType="image/jpeg"/>
  <Override PartName="/ppt/media/image15.jpeg" ContentType="image/jpeg"/>
  <Override PartName="/ppt/media/image16.jpeg" ContentType="image/jpeg"/>
  <Override PartName="/ppt/media/image109.jpeg" ContentType="image/jpeg"/>
  <Override PartName="/ppt/media/image20.jpeg" ContentType="image/jpeg"/>
  <Override PartName="/ppt/media/image116.jpeg" ContentType="image/jpeg"/>
  <Override PartName="/ppt/media/image21.jpeg" ContentType="image/jpeg"/>
  <Override PartName="/ppt/media/image80.jpeg" ContentType="image/jpeg"/>
  <Override PartName="/ppt/media/image100.jpeg" ContentType="image/jpeg"/>
  <Override PartName="/ppt/media/image22.jpeg" ContentType="image/jpeg"/>
  <Override PartName="/ppt/media/image81.jpeg" ContentType="image/jpeg"/>
  <Override PartName="/ppt/media/image101.jpeg" ContentType="image/jpeg"/>
  <Override PartName="/ppt/media/image118.jpeg" ContentType="image/jpeg"/>
  <Override PartName="/ppt/media/image60.jpeg" ContentType="image/jpeg"/>
  <Override PartName="/ppt/media/image77.jpeg" ContentType="image/jpeg"/>
  <Override PartName="/ppt/media/image64.png" ContentType="image/png"/>
  <Override PartName="/ppt/media/image134.jpeg" ContentType="image/jpeg"/>
  <Override PartName="/ppt/media/image62.jpeg" ContentType="image/jpeg"/>
  <Override PartName="/ppt/media/image75.png" ContentType="image/png"/>
  <Override PartName="/ppt/media/image79.jpeg" ContentType="image/jpeg"/>
  <Override PartName="/ppt/media/image65.jpeg" ContentType="image/jpeg"/>
  <Override PartName="/ppt/media/image66.jpeg" ContentType="image/jpeg"/>
  <Override PartName="/ppt/media/image67.jpeg" ContentType="image/jpeg"/>
  <Override PartName="/ppt/media/image68.jpeg" ContentType="image/jpeg"/>
  <Override PartName="/ppt/media/image69.jpeg" ContentType="image/jpeg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slides/_rels/slide76.xml.rels" ContentType="application/vnd.openxmlformats-package.relationships+xml"/>
  <Override PartName="/ppt/slides/_rels/slide153.xml.rels" ContentType="application/vnd.openxmlformats-package.relationships+xml"/>
  <Override PartName="/ppt/slides/_rels/slide109.xml.rels" ContentType="application/vnd.openxmlformats-package.relationships+xml"/>
  <Override PartName="/ppt/slides/_rels/slide105.xml.rels" ContentType="application/vnd.openxmlformats-package.relationships+xml"/>
  <Override PartName="/ppt/slides/_rels/slide72.xml.rels" ContentType="application/vnd.openxmlformats-package.relationships+xml"/>
  <Override PartName="/ppt/slides/_rels/slide75.xml.rels" ContentType="application/vnd.openxmlformats-package.relationships+xml"/>
  <Override PartName="/ppt/slides/_rels/slide108.xml.rels" ContentType="application/vnd.openxmlformats-package.relationships+xml"/>
  <Override PartName="/ppt/slides/_rels/slide152.xml.rels" ContentType="application/vnd.openxmlformats-package.relationships+xml"/>
  <Override PartName="/ppt/slides/_rels/slide107.xml.rels" ContentType="application/vnd.openxmlformats-package.relationships+xml"/>
  <Override PartName="/ppt/slides/_rels/slide74.xml.rels" ContentType="application/vnd.openxmlformats-package.relationships+xml"/>
  <Override PartName="/ppt/slides/_rels/slide151.xml.rels" ContentType="application/vnd.openxmlformats-package.relationships+xml"/>
  <Override PartName="/ppt/slides/_rels/slide104.xml.rels" ContentType="application/vnd.openxmlformats-package.relationships+xml"/>
  <Override PartName="/ppt/slides/_rels/slide71.xml.rels" ContentType="application/vnd.openxmlformats-package.relationships+xml"/>
  <Override PartName="/ppt/slides/_rels/slide101.xml.rels" ContentType="application/vnd.openxmlformats-package.relationships+xml"/>
  <Override PartName="/ppt/slides/_rels/slide24.xml.rels" ContentType="application/vnd.openxmlformats-package.relationships+xml"/>
  <Override PartName="/ppt/slides/_rels/slide94.xml.rels" ContentType="application/vnd.openxmlformats-package.relationships+xml"/>
  <Override PartName="/ppt/slides/_rels/slide127.xml.rels" ContentType="application/vnd.openxmlformats-package.relationships+xml"/>
  <Override PartName="/ppt/slides/_rels/slide26.xml.rels" ContentType="application/vnd.openxmlformats-package.relationships+xml"/>
  <Override PartName="/ppt/slides/_rels/slide103.xml.rels" ContentType="application/vnd.openxmlformats-package.relationships+xml"/>
  <Override PartName="/ppt/slides/_rels/slide70.xml.rels" ContentType="application/vnd.openxmlformats-package.relationships+xml"/>
  <Override PartName="/ppt/slides/_rels/slide73.xml.rels" ContentType="application/vnd.openxmlformats-package.relationships+xml"/>
  <Override PartName="/ppt/slides/_rels/slide150.xml.rels" ContentType="application/vnd.openxmlformats-package.relationships+xml"/>
  <Override PartName="/ppt/slides/_rels/slide106.xml.rels" ContentType="application/vnd.openxmlformats-package.relationships+xml"/>
  <Override PartName="/ppt/slides/_rels/slide69.xml.rels" ContentType="application/vnd.openxmlformats-package.relationships+xml"/>
  <Override PartName="/ppt/slides/_rels/slide93.xml.rels" ContentType="application/vnd.openxmlformats-package.relationships+xml"/>
  <Override PartName="/ppt/slides/_rels/slide49.xml.rels" ContentType="application/vnd.openxmlformats-package.relationships+xml"/>
  <Override PartName="/ppt/slides/_rels/slide126.xml.rels" ContentType="application/vnd.openxmlformats-package.relationships+xml"/>
  <Override PartName="/ppt/slides/_rels/slide25.xml.rels" ContentType="application/vnd.openxmlformats-package.relationships+xml"/>
  <Override PartName="/ppt/slides/_rels/slide102.xml.rels" ContentType="application/vnd.openxmlformats-package.relationships+xml"/>
  <Override PartName="/ppt/slides/_rels/slide53.xml.rels" ContentType="application/vnd.openxmlformats-package.relationships+xml"/>
  <Override PartName="/ppt/slides/_rels/slide41.xml.rels" ContentType="application/vnd.openxmlformats-package.relationships+xml"/>
  <Override PartName="/ppt/slides/_rels/slide6.xml.rels" ContentType="application/vnd.openxmlformats-package.relationships+xml"/>
  <Override PartName="/ppt/slides/_rels/slide146.xml.rels" ContentType="application/vnd.openxmlformats-package.relationships+xml"/>
  <Override PartName="/ppt/slides/_rels/slide137.xml.rels" ContentType="application/vnd.openxmlformats-package.relationships+xml"/>
  <Override PartName="/ppt/slides/_rels/slide131.xml.rels" ContentType="application/vnd.openxmlformats-package.relationships+xml"/>
  <Override PartName="/ppt/slides/_rels/slide149.xml.rels" ContentType="application/vnd.openxmlformats-package.relationships+xml"/>
  <Override PartName="/ppt/slides/_rels/slide143.xml.rels" ContentType="application/vnd.openxmlformats-package.relationships+xml"/>
  <Override PartName="/ppt/slides/_rels/slide139.xml.rels" ContentType="application/vnd.openxmlformats-package.relationships+xml"/>
  <Override PartName="/ppt/slides/_rels/slide54.xml.rels" ContentType="application/vnd.openxmlformats-package.relationships+xml"/>
  <Override PartName="/ppt/slides/_rels/slide144.xml.rels" ContentType="application/vnd.openxmlformats-package.relationships+xml"/>
  <Override PartName="/ppt/slides/_rels/slide142.xml.rels" ContentType="application/vnd.openxmlformats-package.relationships+xml"/>
  <Override PartName="/ppt/slides/_rels/slide138.xml.rels" ContentType="application/vnd.openxmlformats-package.relationships+xml"/>
  <Override PartName="/ppt/slides/_rels/slide77.xml.rels" ContentType="application/vnd.openxmlformats-package.relationships+xml"/>
  <Override PartName="/ppt/slides/_rels/slide133.xml.rels" ContentType="application/vnd.openxmlformats-package.relationships+xml"/>
  <Override PartName="/ppt/slides/_rels/slide147.xml.rels" ContentType="application/vnd.openxmlformats-package.relationships+xml"/>
  <Override PartName="/ppt/slides/_rels/slide7.xml.rels" ContentType="application/vnd.openxmlformats-package.relationships+xml"/>
  <Override PartName="/ppt/slides/_rels/slide42.xml.rels" ContentType="application/vnd.openxmlformats-package.relationships+xml"/>
  <Override PartName="/ppt/slides/_rels/slide132.xml.rels" ContentType="application/vnd.openxmlformats-package.relationships+xml"/>
  <Override PartName="/ppt/slides/_rels/slide52.xml.rels" ContentType="application/vnd.openxmlformats-package.relationships+xml"/>
  <Override PartName="/ppt/slides/_rels/slide55.xml.rels" ContentType="application/vnd.openxmlformats-package.relationships+xml"/>
  <Override PartName="/ppt/slides/_rels/slide29.xml.rels" ContentType="application/vnd.openxmlformats-package.relationships+xml"/>
  <Override PartName="/ppt/slides/_rels/slide40.xml.rels" ContentType="application/vnd.openxmlformats-package.relationships+xml"/>
  <Override PartName="/ppt/slides/_rels/slide145.xml.rels" ContentType="application/vnd.openxmlformats-package.relationships+xml"/>
  <Override PartName="/ppt/slides/_rels/slide130.xml.rels" ContentType="application/vnd.openxmlformats-package.relationships+xml"/>
  <Override PartName="/ppt/slides/_rels/slide97.xml.rels" ContentType="application/vnd.openxmlformats-package.relationships+xml"/>
  <Override PartName="/ppt/slides/_rels/slide44.xml.rels" ContentType="application/vnd.openxmlformats-package.relationships+xml"/>
  <Override PartName="/ppt/slides/_rels/slide98.xml.rels" ContentType="application/vnd.openxmlformats-package.relationships+xml"/>
  <Override PartName="/ppt/slides/_rels/slide45.xml.rels" ContentType="application/vnd.openxmlformats-package.relationships+xml"/>
  <Override PartName="/ppt/slides/_rels/slide99.xml.rels" ContentType="application/vnd.openxmlformats-package.relationships+xml"/>
  <Override PartName="/ppt/slides/_rels/slide50.xml.rels" ContentType="application/vnd.openxmlformats-package.relationships+xml"/>
  <Override PartName="/ppt/slides/_rels/slide1.xml.rels" ContentType="application/vnd.openxmlformats-package.relationships+xml"/>
  <Override PartName="/ppt/slides/_rels/slide32.xml.rels" ContentType="application/vnd.openxmlformats-package.relationships+xml"/>
  <Override PartName="/ppt/slides/_rels/slide33.xml.rels" ContentType="application/vnd.openxmlformats-package.relationships+xml"/>
  <Override PartName="/ppt/slides/_rels/slide110.xml.rels" ContentType="application/vnd.openxmlformats-package.relationships+xml"/>
  <Override PartName="/ppt/slides/_rels/slide129.xml.rels" ContentType="application/vnd.openxmlformats-package.relationships+xml"/>
  <Override PartName="/ppt/slides/_rels/slide96.xml.rels" ContentType="application/vnd.openxmlformats-package.relationships+xml"/>
  <Override PartName="/ppt/slides/_rels/slide43.xml.rels" ContentType="application/vnd.openxmlformats-package.relationships+xml"/>
  <Override PartName="/ppt/slides/_rels/slide85.xml.rels" ContentType="application/vnd.openxmlformats-package.relationships+xml"/>
  <Override PartName="/ppt/slides/_rels/slide118.xml.rels" ContentType="application/vnd.openxmlformats-package.relationships+xml"/>
  <Override PartName="/ppt/slides/_rels/slide88.xml.rels" ContentType="application/vnd.openxmlformats-package.relationships+xml"/>
  <Override PartName="/ppt/slides/_rels/slide87.xml.rels" ContentType="application/vnd.openxmlformats-package.relationships+xml"/>
  <Override PartName="/ppt/slides/_rels/slide3.xml.rels" ContentType="application/vnd.openxmlformats-package.relationships+xml"/>
  <Override PartName="/ppt/slides/_rels/slide78.xml.rels" ContentType="application/vnd.openxmlformats-package.relationships+xml"/>
  <Override PartName="/ppt/slides/_rels/slide4.xml.rels" ContentType="application/vnd.openxmlformats-package.relationships+xml"/>
  <Override PartName="/ppt/slides/_rels/slide134.xml.rels" ContentType="application/vnd.openxmlformats-package.relationships+xml"/>
  <Override PartName="/ppt/slides/_rels/slide18.xml.rels" ContentType="application/vnd.openxmlformats-package.relationships+xml"/>
  <Override PartName="/ppt/slides/_rels/slide22.xml.rels" ContentType="application/vnd.openxmlformats-package.relationships+xml"/>
  <Override PartName="/ppt/slides/_rels/slide12.xml.rels" ContentType="application/vnd.openxmlformats-package.relationships+xml"/>
  <Override PartName="/ppt/slides/_rels/slide89.xml.rels" ContentType="application/vnd.openxmlformats-package.relationships+xml"/>
  <Override PartName="/ppt/slides/_rels/slide14.xml.rels" ContentType="application/vnd.openxmlformats-package.relationships+xml"/>
  <Override PartName="/ppt/slides/_rels/slide19.xml.rels" ContentType="application/vnd.openxmlformats-package.relationships+xml"/>
  <Override PartName="/ppt/slides/_rels/slide100.xml.rels" ContentType="application/vnd.openxmlformats-package.relationships+xml"/>
  <Override PartName="/ppt/slides/_rels/slide23.xml.rels" ContentType="application/vnd.openxmlformats-package.relationships+xml"/>
  <Override PartName="/ppt/slides/_rels/slide13.xml.rels" ContentType="application/vnd.openxmlformats-package.relationships+xml"/>
  <Override PartName="/ppt/slides/_rels/slide128.xml.rels" ContentType="application/vnd.openxmlformats-package.relationships+xml"/>
  <Override PartName="/ppt/slides/_rels/slide95.xml.rels" ContentType="application/vnd.openxmlformats-package.relationships+xml"/>
  <Override PartName="/ppt/slides/_rels/slide17.xml.rels" ContentType="application/vnd.openxmlformats-package.relationships+xml"/>
  <Override PartName="/ppt/slides/_rels/slide21.xml.rels" ContentType="application/vnd.openxmlformats-package.relationships+xml"/>
  <Override PartName="/ppt/slides/_rels/slide9.xml.rels" ContentType="application/vnd.openxmlformats-package.relationships+xml"/>
  <Override PartName="/ppt/slides/_rels/slide11.xml.rels" ContentType="application/vnd.openxmlformats-package.relationships+xml"/>
  <Override PartName="/ppt/slides/_rels/slide27.xml.rels" ContentType="application/vnd.openxmlformats-package.relationships+xml"/>
  <Override PartName="/ppt/slides/_rels/slide113.xml.rels" ContentType="application/vnd.openxmlformats-package.relationships+xml"/>
  <Override PartName="/ppt/slides/_rels/slide80.xml.rels" ContentType="application/vnd.openxmlformats-package.relationships+xml"/>
  <Override PartName="/ppt/slides/_rels/slide36.xml.rels" ContentType="application/vnd.openxmlformats-package.relationships+xml"/>
  <Override PartName="/ppt/slides/_rels/slide28.xml.rels" ContentType="application/vnd.openxmlformats-package.relationships+xml"/>
  <Override PartName="/ppt/slides/_rels/slide114.xml.rels" ContentType="application/vnd.openxmlformats-package.relationships+xml"/>
  <Override PartName="/ppt/slides/_rels/slide81.xml.rels" ContentType="application/vnd.openxmlformats-package.relationships+xml"/>
  <Override PartName="/ppt/slides/_rels/slide37.xml.rels" ContentType="application/vnd.openxmlformats-package.relationships+xml"/>
  <Override PartName="/ppt/slides/_rels/slide156.xml.rels" ContentType="application/vnd.openxmlformats-package.relationships+xml"/>
  <Override PartName="/ppt/slides/_rels/slide51.xml.rels" ContentType="application/vnd.openxmlformats-package.relationships+xml"/>
  <Override PartName="/ppt/slides/_rels/slide5.xml.rels" ContentType="application/vnd.openxmlformats-package.relationships+xml"/>
  <Override PartName="/ppt/slides/_rels/slide135.xml.rels" ContentType="application/vnd.openxmlformats-package.relationships+xml"/>
  <Override PartName="/ppt/slides/_rels/slide30.xml.rels" ContentType="application/vnd.openxmlformats-package.relationships+xml"/>
  <Override PartName="/ppt/slides/_rels/slide79.xml.rels" ContentType="application/vnd.openxmlformats-package.relationships+xml"/>
  <Override PartName="/ppt/slides/_rels/slide111.xml.rels" ContentType="application/vnd.openxmlformats-package.relationships+xml"/>
  <Override PartName="/ppt/slides/_rels/slide34.xml.rels" ContentType="application/vnd.openxmlformats-package.relationships+xml"/>
  <Override PartName="/ppt/slides/_rels/slide56.xml.rels" ContentType="application/vnd.openxmlformats-package.relationships+xml"/>
  <Override PartName="/ppt/slides/_rels/slide60.xml.rels" ContentType="application/vnd.openxmlformats-package.relationships+xml"/>
  <Override PartName="/ppt/slides/_rels/slide31.xml.rels" ContentType="application/vnd.openxmlformats-package.relationships+xml"/>
  <Override PartName="/ppt/slides/_rels/slide117.xml.rels" ContentType="application/vnd.openxmlformats-package.relationships+xml"/>
  <Override PartName="/ppt/slides/_rels/slide84.xml.rels" ContentType="application/vnd.openxmlformats-package.relationships+xml"/>
  <Override PartName="/ppt/slides/_rels/slide120.xml.rels" ContentType="application/vnd.openxmlformats-package.relationships+xml"/>
  <Override PartName="/ppt/slides/_rels/slide83.xml.rels" ContentType="application/vnd.openxmlformats-package.relationships+xml"/>
  <Override PartName="/ppt/slides/_rels/slide116.xml.rels" ContentType="application/vnd.openxmlformats-package.relationships+xml"/>
  <Override PartName="/ppt/slides/_rels/slide39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59.xml.rels" ContentType="application/vnd.openxmlformats-package.relationships+xml"/>
  <Override PartName="/ppt/slides/_rels/slide136.xml.rels" ContentType="application/vnd.openxmlformats-package.relationships+xml"/>
  <Override PartName="/ppt/slides/_rels/slide2.xml.rels" ContentType="application/vnd.openxmlformats-package.relationships+xml"/>
  <Override PartName="/ppt/slides/_rels/slide119.xml.rels" ContentType="application/vnd.openxmlformats-package.relationships+xml"/>
  <Override PartName="/ppt/slides/_rels/slide86.xml.rels" ContentType="application/vnd.openxmlformats-package.relationships+xml"/>
  <Override PartName="/ppt/slides/_rels/slide57.xml.rels" ContentType="application/vnd.openxmlformats-package.relationships+xml"/>
  <Override PartName="/ppt/slides/_rels/slide61.xml.rels" ContentType="application/vnd.openxmlformats-package.relationships+xml"/>
  <Override PartName="/ppt/slides/_rels/slide115.xml.rels" ContentType="application/vnd.openxmlformats-package.relationships+xml"/>
  <Override PartName="/ppt/slides/_rels/slide38.xml.rels" ContentType="application/vnd.openxmlformats-package.relationships+xml"/>
  <Override PartName="/ppt/slides/_rels/slide82.xml.rels" ContentType="application/vnd.openxmlformats-package.relationships+xml"/>
  <Override PartName="/ppt/slides/_rels/slide112.xml.rels" ContentType="application/vnd.openxmlformats-package.relationships+xml"/>
  <Override PartName="/ppt/slides/_rels/slide35.xml.rels" ContentType="application/vnd.openxmlformats-package.relationships+xml"/>
  <Override PartName="/ppt/slides/_rels/slide148.xml.rels" ContentType="application/vnd.openxmlformats-package.relationships+xml"/>
  <Override PartName="/ppt/slides/_rels/slide20.xml.rels" ContentType="application/vnd.openxmlformats-package.relationships+xml"/>
  <Override PartName="/ppt/slides/_rels/slide16.xml.rels" ContentType="application/vnd.openxmlformats-package.relationships+xml"/>
  <Override PartName="/ppt/slides/_rels/slide154.xml.rels" ContentType="application/vnd.openxmlformats-package.relationships+xml"/>
  <Override PartName="/ppt/slides/_rels/slide58.xml.rels" ContentType="application/vnd.openxmlformats-package.relationships+xml"/>
  <Override PartName="/ppt/slides/_rels/slide15.xml.rels" ContentType="application/vnd.openxmlformats-package.relationships+xml"/>
  <Override PartName="/ppt/slides/_rels/slide155.xml.rels" ContentType="application/vnd.openxmlformats-package.relationships+xml"/>
  <Override PartName="/ppt/slides/_rels/slide123.xml.rels" ContentType="application/vnd.openxmlformats-package.relationships+xml"/>
  <Override PartName="/ppt/slides/_rels/slide46.xml.rels" ContentType="application/vnd.openxmlformats-package.relationships+xml"/>
  <Override PartName="/ppt/slides/_rels/slide90.xml.rels" ContentType="application/vnd.openxmlformats-package.relationships+xml"/>
  <Override PartName="/ppt/slides/_rels/slide124.xml.rels" ContentType="application/vnd.openxmlformats-package.relationships+xml"/>
  <Override PartName="/ppt/slides/_rels/slide47.xml.rels" ContentType="application/vnd.openxmlformats-package.relationships+xml"/>
  <Override PartName="/ppt/slides/_rels/slide91.xml.rels" ContentType="application/vnd.openxmlformats-package.relationships+xml"/>
  <Override PartName="/ppt/slides/_rels/slide62.xml.rels" ContentType="application/vnd.openxmlformats-package.relationships+xml"/>
  <Override PartName="/ppt/slides/_rels/slide140.xml.rels" ContentType="application/vnd.openxmlformats-package.relationships+xml"/>
  <Override PartName="/ppt/slides/_rels/slide63.xml.rels" ContentType="application/vnd.openxmlformats-package.relationships+xml"/>
  <Override PartName="/ppt/slides/_rels/slide141.xml.rels" ContentType="application/vnd.openxmlformats-package.relationships+xml"/>
  <Override PartName="/ppt/slides/_rels/slide64.xml.rels" ContentType="application/vnd.openxmlformats-package.relationships+xml"/>
  <Override PartName="/ppt/slides/_rels/slide65.xml.rels" ContentType="application/vnd.openxmlformats-package.relationships+xml"/>
  <Override PartName="/ppt/slides/_rels/slide121.xml.rels" ContentType="application/vnd.openxmlformats-package.relationships+xml"/>
  <Override PartName="/ppt/slides/_rels/slide66.xml.rels" ContentType="application/vnd.openxmlformats-package.relationships+xml"/>
  <Override PartName="/ppt/slides/_rels/slide122.xml.rels" ContentType="application/vnd.openxmlformats-package.relationships+xml"/>
  <Override PartName="/ppt/slides/_rels/slide67.xml.rels" ContentType="application/vnd.openxmlformats-package.relationships+xml"/>
  <Override PartName="/ppt/slides/_rels/slide125.xml.rels" ContentType="application/vnd.openxmlformats-package.relationships+xml"/>
  <Override PartName="/ppt/slides/_rels/slide48.xml.rels" ContentType="application/vnd.openxmlformats-package.relationships+xml"/>
  <Override PartName="/ppt/slides/_rels/slide92.xml.rels" ContentType="application/vnd.openxmlformats-package.relationships+xml"/>
  <Override PartName="/ppt/slides/_rels/slide68.xml.rels" ContentType="application/vnd.openxmlformats-package.relationships+xml"/>
  <Override PartName="/ppt/slides/slide127.xml" ContentType="application/vnd.openxmlformats-officedocument.presentationml.slide+xml"/>
  <Override PartName="/ppt/slides/slide99.xml" ContentType="application/vnd.openxmlformats-officedocument.presentationml.slide+xml"/>
  <Override PartName="/ppt/slides/slide126.xml" ContentType="application/vnd.openxmlformats-officedocument.presentationml.slide+xml"/>
  <Override PartName="/ppt/slides/slide98.xml" ContentType="application/vnd.openxmlformats-officedocument.presentationml.slide+xml"/>
  <Override PartName="/ppt/slides/slide125.xml" ContentType="application/vnd.openxmlformats-officedocument.presentationml.slide+xml"/>
  <Override PartName="/ppt/slides/slide97.xml" ContentType="application/vnd.openxmlformats-officedocument.presentationml.slide+xml"/>
  <Override PartName="/ppt/slides/slide29.xml" ContentType="application/vnd.openxmlformats-officedocument.presentationml.slide+xml"/>
  <Override PartName="/ppt/slides/slide124.xml" ContentType="application/vnd.openxmlformats-officedocument.presentationml.slide+xml"/>
  <Override PartName="/ppt/slides/slide96.xml" ContentType="application/vnd.openxmlformats-officedocument.presentationml.slide+xml"/>
  <Override PartName="/ppt/slides/slide28.xml" ContentType="application/vnd.openxmlformats-officedocument.presentationml.slide+xml"/>
  <Override PartName="/ppt/slides/slide123.xml" ContentType="application/vnd.openxmlformats-officedocument.presentationml.slide+xml"/>
  <Override PartName="/ppt/slides/slide95.xml" ContentType="application/vnd.openxmlformats-officedocument.presentationml.slide+xml"/>
  <Override PartName="/ppt/slides/slide27.xml" ContentType="application/vnd.openxmlformats-officedocument.presentationml.slide+xml"/>
  <Override PartName="/ppt/slides/slide118.xml" ContentType="application/vnd.openxmlformats-officedocument.presentationml.slide+xml"/>
  <Override PartName="/ppt/slides/slide117.xml" ContentType="application/vnd.openxmlformats-officedocument.presentationml.slide+xml"/>
  <Override PartName="/ppt/slides/slide89.xml" ContentType="application/vnd.openxmlformats-officedocument.presentationml.slide+xml"/>
  <Override PartName="/ppt/slides/slide116.xml" ContentType="application/vnd.openxmlformats-officedocument.presentationml.slide+xml"/>
  <Override PartName="/ppt/slides/slide88.xml" ContentType="application/vnd.openxmlformats-officedocument.presentationml.slide+xml"/>
  <Override PartName="/ppt/slides/slide115.xml" ContentType="application/vnd.openxmlformats-officedocument.presentationml.slide+xml"/>
  <Override PartName="/ppt/slides/slide87.xml" ContentType="application/vnd.openxmlformats-officedocument.presentationml.slide+xml"/>
  <Override PartName="/ppt/slides/slide19.xml" ContentType="application/vnd.openxmlformats-officedocument.presentationml.slide+xml"/>
  <Override PartName="/ppt/slides/slide114.xml" ContentType="application/vnd.openxmlformats-officedocument.presentationml.slide+xml"/>
  <Override PartName="/ppt/slides/slide86.xml" ContentType="application/vnd.openxmlformats-officedocument.presentationml.slide+xml"/>
  <Override PartName="/ppt/slides/slide18.xml" ContentType="application/vnd.openxmlformats-officedocument.presentationml.slide+xml"/>
  <Override PartName="/ppt/slides/slide113.xml" ContentType="application/vnd.openxmlformats-officedocument.presentationml.slide+xml"/>
  <Override PartName="/ppt/slides/slide85.xml" ContentType="application/vnd.openxmlformats-officedocument.presentationml.slide+xml"/>
  <Override PartName="/ppt/slides/slide17.xml" ContentType="application/vnd.openxmlformats-officedocument.presentationml.slide+xml"/>
  <Override PartName="/ppt/slides/slide106.xml" ContentType="application/vnd.openxmlformats-officedocument.presentationml.slide+xml"/>
  <Override PartName="/ppt/slides/slide78.xml" ContentType="application/vnd.openxmlformats-officedocument.presentationml.slide+xml"/>
  <Override PartName="/ppt/slides/slide4.xml" ContentType="application/vnd.openxmlformats-officedocument.presentationml.slide+xml"/>
  <Override PartName="/ppt/slides/slide11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30.xml" ContentType="application/vnd.openxmlformats-officedocument.presentationml.slide+xml"/>
  <Override PartName="/ppt/slides/slide129.xml" ContentType="application/vnd.openxmlformats-officedocument.presentationml.slide+xml"/>
  <Override PartName="/ppt/slides/slide31.xml" ContentType="application/vnd.openxmlformats-officedocument.presentationml.slide+xml"/>
  <Override PartName="/ppt/slides/slide33.xml" ContentType="application/vnd.openxmlformats-officedocument.presentationml.slide+xml"/>
  <Override PartName="/ppt/slides/slide8.xml" ContentType="application/vnd.openxmlformats-officedocument.presentationml.slide+xml"/>
  <Override PartName="/ppt/slides/slide12.xml" ContentType="application/vnd.openxmlformats-officedocument.presentationml.slide+xml"/>
  <Override PartName="/ppt/slides/slide80.xml" ContentType="application/vnd.openxmlformats-officedocument.presentationml.slide+xml"/>
  <Override PartName="/ppt/slides/slide43.xml" ContentType="application/vnd.openxmlformats-officedocument.presentationml.slide+xml"/>
  <Override PartName="/ppt/slides/slide34.xml" ContentType="application/vnd.openxmlformats-officedocument.presentationml.slide+xml"/>
  <Override PartName="/ppt/slides/slide130.xml" ContentType="application/vnd.openxmlformats-officedocument.presentationml.slide+xml"/>
  <Override PartName="/ppt/slides/slide9.xml" ContentType="application/vnd.openxmlformats-officedocument.presentationml.slide+xml"/>
  <Override PartName="/ppt/slides/slide13.xml" ContentType="application/vnd.openxmlformats-officedocument.presentationml.slide+xml"/>
  <Override PartName="/ppt/slides/slide81.xml" ContentType="application/vnd.openxmlformats-officedocument.presentationml.slide+xml"/>
  <Override PartName="/ppt/slides/slide35.xml" ContentType="application/vnd.openxmlformats-officedocument.presentationml.slide+xml"/>
  <Override PartName="/ppt/slides/slide131.xml" ContentType="application/vnd.openxmlformats-officedocument.presentationml.slide+xml"/>
  <Override PartName="/ppt/slides/slide128.xml" ContentType="application/vnd.openxmlformats-officedocument.presentationml.slide+xml"/>
  <Override PartName="/ppt/slides/slide138.xml" ContentType="application/vnd.openxmlformats-officedocument.presentationml.slide+xml"/>
  <Override PartName="/ppt/slides/slide139.xml" ContentType="application/vnd.openxmlformats-officedocument.presentationml.slide+xml"/>
  <Override PartName="/ppt/slides/slide40.xml" ContentType="application/vnd.openxmlformats-officedocument.presentationml.slide+xml"/>
  <Override PartName="/ppt/slides/slide146.xml" ContentType="application/vnd.openxmlformats-officedocument.presentationml.slide+xml"/>
  <Override PartName="/ppt/slides/slide51.xml" ContentType="application/vnd.openxmlformats-officedocument.presentationml.slide+xml"/>
  <Override PartName="/ppt/slides/slide147.xml" ContentType="application/vnd.openxmlformats-officedocument.presentationml.slide+xml"/>
  <Override PartName="/ppt/slides/slide52.xml" ContentType="application/vnd.openxmlformats-officedocument.presentationml.slide+xml"/>
  <Override PartName="/ppt/slides/slide145.xml" ContentType="application/vnd.openxmlformats-officedocument.presentationml.slide+xml"/>
  <Override PartName="/ppt/slides/slide49.xml" ContentType="application/vnd.openxmlformats-officedocument.presentationml.slide+xml"/>
  <Override PartName="/ppt/slides/slide136.xml" ContentType="application/vnd.openxmlformats-officedocument.presentationml.slide+xml"/>
  <Override PartName="/ppt/slides/slide148.xml" ContentType="application/vnd.openxmlformats-officedocument.presentationml.slide+xml"/>
  <Override PartName="/ppt/slides/slide44.xml" ContentType="application/vnd.openxmlformats-officedocument.presentationml.slide+xml"/>
  <Override PartName="/ppt/slides/slide140.xml" ContentType="application/vnd.openxmlformats-officedocument.presentationml.slide+xml"/>
  <Override PartName="/ppt/slides/slide53.xml" ContentType="application/vnd.openxmlformats-officedocument.presentationml.slide+xml"/>
  <Override PartName="/ppt/slides/slide137.xml" ContentType="application/vnd.openxmlformats-officedocument.presentationml.slide+xml"/>
  <Override PartName="/ppt/slides/slide149.xml" ContentType="application/vnd.openxmlformats-officedocument.presentationml.slide+xml"/>
  <Override PartName="/ppt/slides/slide50.xml" ContentType="application/vnd.openxmlformats-officedocument.presentationml.slide+xml"/>
  <Override PartName="/ppt/slides/slide150.xml" ContentType="application/vnd.openxmlformats-officedocument.presentationml.slide+xml"/>
  <Override PartName="/ppt/slides/slide54.xml" ContentType="application/vnd.openxmlformats-officedocument.presentationml.slide+xml"/>
  <Override PartName="/ppt/slides/slide152.xml" ContentType="application/vnd.openxmlformats-officedocument.presentationml.slide+xml"/>
  <Override PartName="/ppt/slides/slide56.xml" ContentType="application/vnd.openxmlformats-officedocument.presentationml.slide+xml"/>
  <Override PartName="/ppt/slides/slide32.xml" ContentType="application/vnd.openxmlformats-officedocument.presentationml.slide+xml"/>
  <Override PartName="/ppt/slides/slide156.xml" ContentType="application/vnd.openxmlformats-officedocument.presentationml.slide+xml"/>
  <Override PartName="/ppt/slides/slide151.xml" ContentType="application/vnd.openxmlformats-officedocument.presentationml.slide+xml"/>
  <Override PartName="/ppt/slides/slide55.xml" ContentType="application/vnd.openxmlformats-officedocument.presentationml.slide+xml"/>
  <Override PartName="/ppt/slides/slide36.xml" ContentType="application/vnd.openxmlformats-officedocument.presentationml.slide+xml"/>
  <Override PartName="/ppt/slides/slide132.xml" ContentType="application/vnd.openxmlformats-officedocument.presentationml.slide+xml"/>
  <Override PartName="/ppt/slides/slide141.xml" ContentType="application/vnd.openxmlformats-officedocument.presentationml.slide+xml"/>
  <Override PartName="/ppt/slides/slide45.xml" ContentType="application/vnd.openxmlformats-officedocument.presentationml.slide+xml"/>
  <Override PartName="/ppt/slides/slide37.xml" ContentType="application/vnd.openxmlformats-officedocument.presentationml.slide+xml"/>
  <Override PartName="/ppt/slides/slide133.xml" ContentType="application/vnd.openxmlformats-officedocument.presentationml.slide+xml"/>
  <Override PartName="/ppt/slides/slide142.xml" ContentType="application/vnd.openxmlformats-officedocument.presentationml.slide+xml"/>
  <Override PartName="/ppt/slides/slide46.xml" ContentType="application/vnd.openxmlformats-officedocument.presentationml.slide+xml"/>
  <Override PartName="/ppt/slides/slide144.xml" ContentType="application/vnd.openxmlformats-officedocument.presentationml.slide+xml"/>
  <Override PartName="/ppt/slides/slide48.xml" ContentType="application/vnd.openxmlformats-officedocument.presentationml.slide+xml"/>
  <Override PartName="/ppt/slides/slide39.xml" ContentType="application/vnd.openxmlformats-officedocument.presentationml.slide+xml"/>
  <Override PartName="/ppt/slides/slide135.xml" ContentType="application/vnd.openxmlformats-officedocument.presentationml.slide+xml"/>
  <Override PartName="/ppt/slides/slide38.xml" ContentType="application/vnd.openxmlformats-officedocument.presentationml.slide+xml"/>
  <Override PartName="/ppt/slides/slide134.xml" ContentType="application/vnd.openxmlformats-officedocument.presentationml.slide+xml"/>
  <Override PartName="/ppt/slides/slide143.xml" ContentType="application/vnd.openxmlformats-officedocument.presentationml.slide+xml"/>
  <Override PartName="/ppt/slides/slide47.xml" ContentType="application/vnd.openxmlformats-officedocument.presentationml.slide+xml"/>
  <Override PartName="/ppt/slides/slide10.xml" ContentType="application/vnd.openxmlformats-officedocument.presentationml.slide+xml"/>
  <Override PartName="/ppt/slides/slide3.xml" ContentType="application/vnd.openxmlformats-officedocument.presentationml.slide+xml"/>
  <Override PartName="/ppt/slides/slide109.xml" ContentType="application/vnd.openxmlformats-officedocument.presentationml.slide+xml"/>
  <Override PartName="/ppt/slides/slide42.xml" ContentType="application/vnd.openxmlformats-officedocument.presentationml.slide+xml"/>
  <Override PartName="/ppt/slides/slide7.xml" ContentType="application/vnd.openxmlformats-officedocument.presentationml.slide+xml"/>
  <Override PartName="/ppt/slides/slide41.xml" ContentType="application/vnd.openxmlformats-officedocument.presentationml.slide+xml"/>
  <Override PartName="/ppt/slides/slide2.xml" ContentType="application/vnd.openxmlformats-officedocument.presentationml.slide+xml"/>
  <Override PartName="/ppt/slides/slide108.xml" ContentType="application/vnd.openxmlformats-officedocument.presentationml.slide+xml"/>
  <Override PartName="/ppt/slides/slide1.xml" ContentType="application/vnd.openxmlformats-officedocument.presentationml.slide+xml"/>
  <Override PartName="/ppt/slides/slide79.xml" ContentType="application/vnd.openxmlformats-officedocument.presentationml.slide+xml"/>
  <Override PartName="/ppt/slides/slide107.xml" ContentType="application/vnd.openxmlformats-officedocument.presentationml.slide+xml"/>
  <Override PartName="/ppt/slides/slide153.xml" ContentType="application/vnd.openxmlformats-officedocument.presentationml.slide+xml"/>
  <Override PartName="/ppt/slides/slide57.xml" ContentType="application/vnd.openxmlformats-officedocument.presentationml.slide+xml"/>
  <Override PartName="/ppt/slides/slide14.xml" ContentType="application/vnd.openxmlformats-officedocument.presentationml.slide+xml"/>
  <Override PartName="/ppt/slides/slide110.xml" ContentType="application/vnd.openxmlformats-officedocument.presentationml.slide+xml"/>
  <Override PartName="/ppt/slides/slide82.xml" ContentType="application/vnd.openxmlformats-officedocument.presentationml.slide+xml"/>
  <Override PartName="/ppt/slides/slide20.xml" ContentType="application/vnd.openxmlformats-officedocument.presentationml.slide+xml"/>
  <Override PartName="/ppt/slides/slide119.xml" ContentType="application/vnd.openxmlformats-officedocument.presentationml.slide+xml"/>
  <Override PartName="/ppt/slides/slide154.xml" ContentType="application/vnd.openxmlformats-officedocument.presentationml.slide+xml"/>
  <Override PartName="/ppt/slides/slide58.xml" ContentType="application/vnd.openxmlformats-officedocument.presentationml.slide+xml"/>
  <Override PartName="/ppt/slides/slide15.xml" ContentType="application/vnd.openxmlformats-officedocument.presentationml.slide+xml"/>
  <Override PartName="/ppt/slides/slide111.xml" ContentType="application/vnd.openxmlformats-officedocument.presentationml.slide+xml"/>
  <Override PartName="/ppt/slides/slide83.xml" ContentType="application/vnd.openxmlformats-officedocument.presentationml.slide+xml"/>
  <Override PartName="/ppt/slides/slide21.xml" ContentType="application/vnd.openxmlformats-officedocument.presentationml.slide+xml"/>
  <Override PartName="/ppt/slides/slide155.xml" ContentType="application/vnd.openxmlformats-officedocument.presentationml.slide+xml"/>
  <Override PartName="/ppt/slides/slide59.xml" ContentType="application/vnd.openxmlformats-officedocument.presentationml.slide+xml"/>
  <Override PartName="/ppt/slides/slide16.xml" ContentType="application/vnd.openxmlformats-officedocument.presentationml.slide+xml"/>
  <Override PartName="/ppt/slides/slide112.xml" ContentType="application/vnd.openxmlformats-officedocument.presentationml.slide+xml"/>
  <Override PartName="/ppt/slides/slide84.xml" ContentType="application/vnd.openxmlformats-officedocument.presentationml.slide+xml"/>
  <Override PartName="/ppt/slides/slide22.xml" ContentType="application/vnd.openxmlformats-officedocument.presentationml.slide+xml"/>
  <Override PartName="/ppt/slides/slide90.xml" ContentType="application/vnd.openxmlformats-officedocument.presentationml.slide+xml"/>
  <Override PartName="/ppt/slides/slide23.xml" ContentType="application/vnd.openxmlformats-officedocument.presentationml.slide+xml"/>
  <Override PartName="/ppt/slides/slide91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120.xml" ContentType="application/vnd.openxmlformats-officedocument.presentationml.slide+xml"/>
  <Override PartName="/ppt/slides/slide24.xml" ContentType="application/vnd.openxmlformats-officedocument.presentationml.slide+xml"/>
  <Override PartName="/ppt/slides/slide92.xml" ContentType="application/vnd.openxmlformats-officedocument.presentationml.slide+xml"/>
  <Override PartName="/ppt/slides/slide68.xml" ContentType="application/vnd.openxmlformats-officedocument.presentationml.slide+xml"/>
  <Override PartName="/ppt/slides/slide25.xml" ContentType="application/vnd.openxmlformats-officedocument.presentationml.slide+xml"/>
  <Override PartName="/ppt/slides/slide121.xml" ContentType="application/vnd.openxmlformats-officedocument.presentationml.slide+xml"/>
  <Override PartName="/ppt/slides/slide93.xml" ContentType="application/vnd.openxmlformats-officedocument.presentationml.slide+xml"/>
  <Override PartName="/ppt/slides/slide69.xml" ContentType="application/vnd.openxmlformats-officedocument.presentationml.slide+xml"/>
  <Override PartName="/ppt/slides/slide26.xml" ContentType="application/vnd.openxmlformats-officedocument.presentationml.slide+xml"/>
  <Override PartName="/ppt/slides/slide122.xml" ContentType="application/vnd.openxmlformats-officedocument.presentationml.slide+xml"/>
  <Override PartName="/ppt/slides/slide94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100.xml" ContentType="application/vnd.openxmlformats-officedocument.presentationml.slide+xml"/>
  <Override PartName="/ppt/slides/slide72.xml" ContentType="application/vnd.openxmlformats-officedocument.presentationml.slide+xml"/>
  <Override PartName="/ppt/slides/slide101.xml" ContentType="application/vnd.openxmlformats-officedocument.presentationml.slide+xml"/>
  <Override PartName="/ppt/slides/slide73.xml" ContentType="application/vnd.openxmlformats-officedocument.presentationml.slide+xml"/>
  <Override PartName="/ppt/slides/slide102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103.xml" ContentType="application/vnd.openxmlformats-officedocument.presentationml.slide+xml"/>
  <Override PartName="/ppt/slides/slide76.xml" ContentType="application/vnd.openxmlformats-officedocument.presentationml.slide+xml"/>
  <Override PartName="/ppt/slides/slide104.xml" ContentType="application/vnd.openxmlformats-officedocument.presentationml.slide+xml"/>
  <Override PartName="/ppt/slides/slide77.xml" ContentType="application/vnd.openxmlformats-officedocument.presentationml.slide+xml"/>
  <Override PartName="/ppt/slides/slide105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officedocument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notesMasterIdLst>
    <p:notesMasterId r:id="rId3"/>
  </p:notes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6" r:id="rId44"/>
    <p:sldId id="297" r:id="rId45"/>
    <p:sldId id="298" r:id="rId46"/>
    <p:sldId id="299" r:id="rId47"/>
    <p:sldId id="300" r:id="rId48"/>
    <p:sldId id="301" r:id="rId49"/>
    <p:sldId id="302" r:id="rId50"/>
    <p:sldId id="303" r:id="rId51"/>
    <p:sldId id="304" r:id="rId52"/>
    <p:sldId id="305" r:id="rId53"/>
    <p:sldId id="306" r:id="rId54"/>
    <p:sldId id="307" r:id="rId55"/>
    <p:sldId id="308" r:id="rId56"/>
    <p:sldId id="309" r:id="rId57"/>
    <p:sldId id="310" r:id="rId58"/>
    <p:sldId id="311" r:id="rId59"/>
    <p:sldId id="312" r:id="rId60"/>
    <p:sldId id="313" r:id="rId61"/>
    <p:sldId id="314" r:id="rId62"/>
    <p:sldId id="315" r:id="rId63"/>
    <p:sldId id="316" r:id="rId64"/>
    <p:sldId id="317" r:id="rId65"/>
    <p:sldId id="318" r:id="rId66"/>
    <p:sldId id="319" r:id="rId67"/>
    <p:sldId id="320" r:id="rId68"/>
    <p:sldId id="321" r:id="rId69"/>
    <p:sldId id="322" r:id="rId70"/>
    <p:sldId id="323" r:id="rId71"/>
    <p:sldId id="324" r:id="rId72"/>
    <p:sldId id="325" r:id="rId73"/>
    <p:sldId id="326" r:id="rId74"/>
    <p:sldId id="327" r:id="rId75"/>
    <p:sldId id="328" r:id="rId76"/>
    <p:sldId id="329" r:id="rId77"/>
    <p:sldId id="330" r:id="rId78"/>
    <p:sldId id="331" r:id="rId79"/>
    <p:sldId id="332" r:id="rId80"/>
    <p:sldId id="333" r:id="rId81"/>
    <p:sldId id="334" r:id="rId82"/>
    <p:sldId id="335" r:id="rId83"/>
    <p:sldId id="336" r:id="rId84"/>
    <p:sldId id="337" r:id="rId85"/>
    <p:sldId id="338" r:id="rId86"/>
    <p:sldId id="339" r:id="rId87"/>
    <p:sldId id="340" r:id="rId88"/>
    <p:sldId id="341" r:id="rId89"/>
    <p:sldId id="342" r:id="rId90"/>
    <p:sldId id="343" r:id="rId91"/>
    <p:sldId id="344" r:id="rId92"/>
    <p:sldId id="345" r:id="rId93"/>
    <p:sldId id="346" r:id="rId94"/>
    <p:sldId id="347" r:id="rId95"/>
    <p:sldId id="348" r:id="rId96"/>
    <p:sldId id="349" r:id="rId97"/>
    <p:sldId id="350" r:id="rId98"/>
    <p:sldId id="351" r:id="rId99"/>
    <p:sldId id="352" r:id="rId100"/>
    <p:sldId id="353" r:id="rId101"/>
    <p:sldId id="354" r:id="rId102"/>
    <p:sldId id="355" r:id="rId103"/>
    <p:sldId id="356" r:id="rId104"/>
    <p:sldId id="357" r:id="rId105"/>
    <p:sldId id="358" r:id="rId106"/>
    <p:sldId id="359" r:id="rId107"/>
    <p:sldId id="360" r:id="rId108"/>
    <p:sldId id="361" r:id="rId109"/>
    <p:sldId id="362" r:id="rId110"/>
    <p:sldId id="363" r:id="rId111"/>
    <p:sldId id="364" r:id="rId112"/>
    <p:sldId id="365" r:id="rId113"/>
    <p:sldId id="366" r:id="rId114"/>
    <p:sldId id="367" r:id="rId115"/>
    <p:sldId id="368" r:id="rId116"/>
    <p:sldId id="369" r:id="rId117"/>
    <p:sldId id="370" r:id="rId118"/>
    <p:sldId id="371" r:id="rId119"/>
    <p:sldId id="372" r:id="rId120"/>
    <p:sldId id="373" r:id="rId121"/>
    <p:sldId id="374" r:id="rId122"/>
    <p:sldId id="375" r:id="rId123"/>
    <p:sldId id="376" r:id="rId124"/>
    <p:sldId id="377" r:id="rId125"/>
    <p:sldId id="378" r:id="rId126"/>
    <p:sldId id="379" r:id="rId127"/>
    <p:sldId id="380" r:id="rId128"/>
    <p:sldId id="381" r:id="rId129"/>
    <p:sldId id="382" r:id="rId130"/>
    <p:sldId id="383" r:id="rId131"/>
    <p:sldId id="384" r:id="rId132"/>
    <p:sldId id="385" r:id="rId133"/>
    <p:sldId id="386" r:id="rId134"/>
    <p:sldId id="387" r:id="rId135"/>
    <p:sldId id="388" r:id="rId136"/>
    <p:sldId id="389" r:id="rId137"/>
    <p:sldId id="390" r:id="rId138"/>
    <p:sldId id="391" r:id="rId139"/>
    <p:sldId id="392" r:id="rId140"/>
    <p:sldId id="393" r:id="rId141"/>
    <p:sldId id="394" r:id="rId142"/>
    <p:sldId id="395" r:id="rId143"/>
    <p:sldId id="396" r:id="rId144"/>
    <p:sldId id="397" r:id="rId145"/>
    <p:sldId id="398" r:id="rId146"/>
    <p:sldId id="399" r:id="rId147"/>
    <p:sldId id="400" r:id="rId148"/>
    <p:sldId id="401" r:id="rId149"/>
    <p:sldId id="402" r:id="rId150"/>
    <p:sldId id="403" r:id="rId151"/>
    <p:sldId id="404" r:id="rId152"/>
    <p:sldId id="405" r:id="rId153"/>
    <p:sldId id="406" r:id="rId154"/>
    <p:sldId id="407" r:id="rId155"/>
    <p:sldId id="408" r:id="rId156"/>
    <p:sldId id="409" r:id="rId157"/>
    <p:sldId id="410" r:id="rId158"/>
    <p:sldId id="411" r:id="rId159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<Relationship Id="rId28" Type="http://schemas.openxmlformats.org/officeDocument/2006/relationships/slide" Target="slides/slide25.xml"/><Relationship Id="rId29" Type="http://schemas.openxmlformats.org/officeDocument/2006/relationships/slide" Target="slides/slide26.xml"/><Relationship Id="rId30" Type="http://schemas.openxmlformats.org/officeDocument/2006/relationships/slide" Target="slides/slide27.xml"/><Relationship Id="rId31" Type="http://schemas.openxmlformats.org/officeDocument/2006/relationships/slide" Target="slides/slide28.xml"/><Relationship Id="rId32" Type="http://schemas.openxmlformats.org/officeDocument/2006/relationships/slide" Target="slides/slide29.xml"/><Relationship Id="rId33" Type="http://schemas.openxmlformats.org/officeDocument/2006/relationships/slide" Target="slides/slide30.xml"/><Relationship Id="rId34" Type="http://schemas.openxmlformats.org/officeDocument/2006/relationships/slide" Target="slides/slide31.xml"/><Relationship Id="rId35" Type="http://schemas.openxmlformats.org/officeDocument/2006/relationships/slide" Target="slides/slide32.xml"/><Relationship Id="rId36" Type="http://schemas.openxmlformats.org/officeDocument/2006/relationships/slide" Target="slides/slide33.xml"/><Relationship Id="rId37" Type="http://schemas.openxmlformats.org/officeDocument/2006/relationships/slide" Target="slides/slide34.xml"/><Relationship Id="rId38" Type="http://schemas.openxmlformats.org/officeDocument/2006/relationships/slide" Target="slides/slide35.xml"/><Relationship Id="rId39" Type="http://schemas.openxmlformats.org/officeDocument/2006/relationships/slide" Target="slides/slide36.xml"/><Relationship Id="rId40" Type="http://schemas.openxmlformats.org/officeDocument/2006/relationships/slide" Target="slides/slide37.xml"/><Relationship Id="rId41" Type="http://schemas.openxmlformats.org/officeDocument/2006/relationships/slide" Target="slides/slide38.xml"/><Relationship Id="rId42" Type="http://schemas.openxmlformats.org/officeDocument/2006/relationships/slide" Target="slides/slide39.xml"/><Relationship Id="rId43" Type="http://schemas.openxmlformats.org/officeDocument/2006/relationships/slide" Target="slides/slide40.xml"/><Relationship Id="rId44" Type="http://schemas.openxmlformats.org/officeDocument/2006/relationships/slide" Target="slides/slide41.xml"/><Relationship Id="rId45" Type="http://schemas.openxmlformats.org/officeDocument/2006/relationships/slide" Target="slides/slide42.xml"/><Relationship Id="rId46" Type="http://schemas.openxmlformats.org/officeDocument/2006/relationships/slide" Target="slides/slide43.xml"/><Relationship Id="rId47" Type="http://schemas.openxmlformats.org/officeDocument/2006/relationships/slide" Target="slides/slide44.xml"/><Relationship Id="rId48" Type="http://schemas.openxmlformats.org/officeDocument/2006/relationships/slide" Target="slides/slide45.xml"/><Relationship Id="rId49" Type="http://schemas.openxmlformats.org/officeDocument/2006/relationships/slide" Target="slides/slide46.xml"/><Relationship Id="rId50" Type="http://schemas.openxmlformats.org/officeDocument/2006/relationships/slide" Target="slides/slide47.xml"/><Relationship Id="rId51" Type="http://schemas.openxmlformats.org/officeDocument/2006/relationships/slide" Target="slides/slide48.xml"/><Relationship Id="rId52" Type="http://schemas.openxmlformats.org/officeDocument/2006/relationships/slide" Target="slides/slide49.xml"/><Relationship Id="rId53" Type="http://schemas.openxmlformats.org/officeDocument/2006/relationships/slide" Target="slides/slide50.xml"/><Relationship Id="rId54" Type="http://schemas.openxmlformats.org/officeDocument/2006/relationships/slide" Target="slides/slide51.xml"/><Relationship Id="rId55" Type="http://schemas.openxmlformats.org/officeDocument/2006/relationships/slide" Target="slides/slide52.xml"/><Relationship Id="rId56" Type="http://schemas.openxmlformats.org/officeDocument/2006/relationships/slide" Target="slides/slide53.xml"/><Relationship Id="rId57" Type="http://schemas.openxmlformats.org/officeDocument/2006/relationships/slide" Target="slides/slide54.xml"/><Relationship Id="rId58" Type="http://schemas.openxmlformats.org/officeDocument/2006/relationships/slide" Target="slides/slide55.xml"/><Relationship Id="rId59" Type="http://schemas.openxmlformats.org/officeDocument/2006/relationships/slide" Target="slides/slide56.xml"/><Relationship Id="rId60" Type="http://schemas.openxmlformats.org/officeDocument/2006/relationships/slide" Target="slides/slide57.xml"/><Relationship Id="rId61" Type="http://schemas.openxmlformats.org/officeDocument/2006/relationships/slide" Target="slides/slide58.xml"/><Relationship Id="rId62" Type="http://schemas.openxmlformats.org/officeDocument/2006/relationships/slide" Target="slides/slide59.xml"/><Relationship Id="rId63" Type="http://schemas.openxmlformats.org/officeDocument/2006/relationships/slide" Target="slides/slide60.xml"/><Relationship Id="rId64" Type="http://schemas.openxmlformats.org/officeDocument/2006/relationships/slide" Target="slides/slide61.xml"/><Relationship Id="rId65" Type="http://schemas.openxmlformats.org/officeDocument/2006/relationships/slide" Target="slides/slide62.xml"/><Relationship Id="rId66" Type="http://schemas.openxmlformats.org/officeDocument/2006/relationships/slide" Target="slides/slide63.xml"/><Relationship Id="rId67" Type="http://schemas.openxmlformats.org/officeDocument/2006/relationships/slide" Target="slides/slide64.xml"/><Relationship Id="rId68" Type="http://schemas.openxmlformats.org/officeDocument/2006/relationships/slide" Target="slides/slide65.xml"/><Relationship Id="rId69" Type="http://schemas.openxmlformats.org/officeDocument/2006/relationships/slide" Target="slides/slide66.xml"/><Relationship Id="rId70" Type="http://schemas.openxmlformats.org/officeDocument/2006/relationships/slide" Target="slides/slide67.xml"/><Relationship Id="rId71" Type="http://schemas.openxmlformats.org/officeDocument/2006/relationships/slide" Target="slides/slide68.xml"/><Relationship Id="rId72" Type="http://schemas.openxmlformats.org/officeDocument/2006/relationships/slide" Target="slides/slide69.xml"/><Relationship Id="rId73" Type="http://schemas.openxmlformats.org/officeDocument/2006/relationships/slide" Target="slides/slide70.xml"/><Relationship Id="rId74" Type="http://schemas.openxmlformats.org/officeDocument/2006/relationships/slide" Target="slides/slide71.xml"/><Relationship Id="rId75" Type="http://schemas.openxmlformats.org/officeDocument/2006/relationships/slide" Target="slides/slide72.xml"/><Relationship Id="rId76" Type="http://schemas.openxmlformats.org/officeDocument/2006/relationships/slide" Target="slides/slide73.xml"/><Relationship Id="rId77" Type="http://schemas.openxmlformats.org/officeDocument/2006/relationships/slide" Target="slides/slide74.xml"/><Relationship Id="rId78" Type="http://schemas.openxmlformats.org/officeDocument/2006/relationships/slide" Target="slides/slide75.xml"/><Relationship Id="rId79" Type="http://schemas.openxmlformats.org/officeDocument/2006/relationships/slide" Target="slides/slide76.xml"/><Relationship Id="rId80" Type="http://schemas.openxmlformats.org/officeDocument/2006/relationships/slide" Target="slides/slide77.xml"/><Relationship Id="rId81" Type="http://schemas.openxmlformats.org/officeDocument/2006/relationships/slide" Target="slides/slide78.xml"/><Relationship Id="rId82" Type="http://schemas.openxmlformats.org/officeDocument/2006/relationships/slide" Target="slides/slide79.xml"/><Relationship Id="rId83" Type="http://schemas.openxmlformats.org/officeDocument/2006/relationships/slide" Target="slides/slide80.xml"/><Relationship Id="rId84" Type="http://schemas.openxmlformats.org/officeDocument/2006/relationships/slide" Target="slides/slide81.xml"/><Relationship Id="rId85" Type="http://schemas.openxmlformats.org/officeDocument/2006/relationships/slide" Target="slides/slide82.xml"/><Relationship Id="rId86" Type="http://schemas.openxmlformats.org/officeDocument/2006/relationships/slide" Target="slides/slide83.xml"/><Relationship Id="rId87" Type="http://schemas.openxmlformats.org/officeDocument/2006/relationships/slide" Target="slides/slide84.xml"/><Relationship Id="rId88" Type="http://schemas.openxmlformats.org/officeDocument/2006/relationships/slide" Target="slides/slide85.xml"/><Relationship Id="rId89" Type="http://schemas.openxmlformats.org/officeDocument/2006/relationships/slide" Target="slides/slide86.xml"/><Relationship Id="rId90" Type="http://schemas.openxmlformats.org/officeDocument/2006/relationships/slide" Target="slides/slide87.xml"/><Relationship Id="rId91" Type="http://schemas.openxmlformats.org/officeDocument/2006/relationships/slide" Target="slides/slide88.xml"/><Relationship Id="rId92" Type="http://schemas.openxmlformats.org/officeDocument/2006/relationships/slide" Target="slides/slide89.xml"/><Relationship Id="rId93" Type="http://schemas.openxmlformats.org/officeDocument/2006/relationships/slide" Target="slides/slide90.xml"/><Relationship Id="rId94" Type="http://schemas.openxmlformats.org/officeDocument/2006/relationships/slide" Target="slides/slide91.xml"/><Relationship Id="rId95" Type="http://schemas.openxmlformats.org/officeDocument/2006/relationships/slide" Target="slides/slide92.xml"/><Relationship Id="rId96" Type="http://schemas.openxmlformats.org/officeDocument/2006/relationships/slide" Target="slides/slide93.xml"/><Relationship Id="rId97" Type="http://schemas.openxmlformats.org/officeDocument/2006/relationships/slide" Target="slides/slide94.xml"/><Relationship Id="rId98" Type="http://schemas.openxmlformats.org/officeDocument/2006/relationships/slide" Target="slides/slide95.xml"/><Relationship Id="rId99" Type="http://schemas.openxmlformats.org/officeDocument/2006/relationships/slide" Target="slides/slide96.xml"/><Relationship Id="rId100" Type="http://schemas.openxmlformats.org/officeDocument/2006/relationships/slide" Target="slides/slide97.xml"/><Relationship Id="rId101" Type="http://schemas.openxmlformats.org/officeDocument/2006/relationships/slide" Target="slides/slide98.xml"/><Relationship Id="rId102" Type="http://schemas.openxmlformats.org/officeDocument/2006/relationships/slide" Target="slides/slide99.xml"/><Relationship Id="rId103" Type="http://schemas.openxmlformats.org/officeDocument/2006/relationships/slide" Target="slides/slide100.xml"/><Relationship Id="rId104" Type="http://schemas.openxmlformats.org/officeDocument/2006/relationships/slide" Target="slides/slide101.xml"/><Relationship Id="rId105" Type="http://schemas.openxmlformats.org/officeDocument/2006/relationships/slide" Target="slides/slide102.xml"/><Relationship Id="rId106" Type="http://schemas.openxmlformats.org/officeDocument/2006/relationships/slide" Target="slides/slide103.xml"/><Relationship Id="rId107" Type="http://schemas.openxmlformats.org/officeDocument/2006/relationships/slide" Target="slides/slide104.xml"/><Relationship Id="rId108" Type="http://schemas.openxmlformats.org/officeDocument/2006/relationships/slide" Target="slides/slide105.xml"/><Relationship Id="rId109" Type="http://schemas.openxmlformats.org/officeDocument/2006/relationships/slide" Target="slides/slide106.xml"/><Relationship Id="rId110" Type="http://schemas.openxmlformats.org/officeDocument/2006/relationships/slide" Target="slides/slide107.xml"/><Relationship Id="rId111" Type="http://schemas.openxmlformats.org/officeDocument/2006/relationships/slide" Target="slides/slide108.xml"/><Relationship Id="rId112" Type="http://schemas.openxmlformats.org/officeDocument/2006/relationships/slide" Target="slides/slide109.xml"/><Relationship Id="rId113" Type="http://schemas.openxmlformats.org/officeDocument/2006/relationships/slide" Target="slides/slide110.xml"/><Relationship Id="rId114" Type="http://schemas.openxmlformats.org/officeDocument/2006/relationships/slide" Target="slides/slide111.xml"/><Relationship Id="rId115" Type="http://schemas.openxmlformats.org/officeDocument/2006/relationships/slide" Target="slides/slide112.xml"/><Relationship Id="rId116" Type="http://schemas.openxmlformats.org/officeDocument/2006/relationships/slide" Target="slides/slide113.xml"/><Relationship Id="rId117" Type="http://schemas.openxmlformats.org/officeDocument/2006/relationships/slide" Target="slides/slide114.xml"/><Relationship Id="rId118" Type="http://schemas.openxmlformats.org/officeDocument/2006/relationships/slide" Target="slides/slide115.xml"/><Relationship Id="rId119" Type="http://schemas.openxmlformats.org/officeDocument/2006/relationships/slide" Target="slides/slide116.xml"/><Relationship Id="rId120" Type="http://schemas.openxmlformats.org/officeDocument/2006/relationships/slide" Target="slides/slide117.xml"/><Relationship Id="rId121" Type="http://schemas.openxmlformats.org/officeDocument/2006/relationships/slide" Target="slides/slide118.xml"/><Relationship Id="rId122" Type="http://schemas.openxmlformats.org/officeDocument/2006/relationships/slide" Target="slides/slide119.xml"/><Relationship Id="rId123" Type="http://schemas.openxmlformats.org/officeDocument/2006/relationships/slide" Target="slides/slide120.xml"/><Relationship Id="rId124" Type="http://schemas.openxmlformats.org/officeDocument/2006/relationships/slide" Target="slides/slide121.xml"/><Relationship Id="rId125" Type="http://schemas.openxmlformats.org/officeDocument/2006/relationships/slide" Target="slides/slide122.xml"/><Relationship Id="rId126" Type="http://schemas.openxmlformats.org/officeDocument/2006/relationships/slide" Target="slides/slide123.xml"/><Relationship Id="rId127" Type="http://schemas.openxmlformats.org/officeDocument/2006/relationships/slide" Target="slides/slide124.xml"/><Relationship Id="rId128" Type="http://schemas.openxmlformats.org/officeDocument/2006/relationships/slide" Target="slides/slide125.xml"/><Relationship Id="rId129" Type="http://schemas.openxmlformats.org/officeDocument/2006/relationships/slide" Target="slides/slide126.xml"/><Relationship Id="rId130" Type="http://schemas.openxmlformats.org/officeDocument/2006/relationships/slide" Target="slides/slide127.xml"/><Relationship Id="rId131" Type="http://schemas.openxmlformats.org/officeDocument/2006/relationships/slide" Target="slides/slide128.xml"/><Relationship Id="rId132" Type="http://schemas.openxmlformats.org/officeDocument/2006/relationships/slide" Target="slides/slide129.xml"/><Relationship Id="rId133" Type="http://schemas.openxmlformats.org/officeDocument/2006/relationships/slide" Target="slides/slide130.xml"/><Relationship Id="rId134" Type="http://schemas.openxmlformats.org/officeDocument/2006/relationships/slide" Target="slides/slide131.xml"/><Relationship Id="rId135" Type="http://schemas.openxmlformats.org/officeDocument/2006/relationships/slide" Target="slides/slide132.xml"/><Relationship Id="rId136" Type="http://schemas.openxmlformats.org/officeDocument/2006/relationships/slide" Target="slides/slide133.xml"/><Relationship Id="rId137" Type="http://schemas.openxmlformats.org/officeDocument/2006/relationships/slide" Target="slides/slide134.xml"/><Relationship Id="rId138" Type="http://schemas.openxmlformats.org/officeDocument/2006/relationships/slide" Target="slides/slide135.xml"/><Relationship Id="rId139" Type="http://schemas.openxmlformats.org/officeDocument/2006/relationships/slide" Target="slides/slide136.xml"/><Relationship Id="rId140" Type="http://schemas.openxmlformats.org/officeDocument/2006/relationships/slide" Target="slides/slide137.xml"/><Relationship Id="rId141" Type="http://schemas.openxmlformats.org/officeDocument/2006/relationships/slide" Target="slides/slide138.xml"/><Relationship Id="rId142" Type="http://schemas.openxmlformats.org/officeDocument/2006/relationships/slide" Target="slides/slide139.xml"/><Relationship Id="rId143" Type="http://schemas.openxmlformats.org/officeDocument/2006/relationships/slide" Target="slides/slide140.xml"/><Relationship Id="rId144" Type="http://schemas.openxmlformats.org/officeDocument/2006/relationships/slide" Target="slides/slide141.xml"/><Relationship Id="rId145" Type="http://schemas.openxmlformats.org/officeDocument/2006/relationships/slide" Target="slides/slide142.xml"/><Relationship Id="rId146" Type="http://schemas.openxmlformats.org/officeDocument/2006/relationships/slide" Target="slides/slide143.xml"/><Relationship Id="rId147" Type="http://schemas.openxmlformats.org/officeDocument/2006/relationships/slide" Target="slides/slide144.xml"/><Relationship Id="rId148" Type="http://schemas.openxmlformats.org/officeDocument/2006/relationships/slide" Target="slides/slide145.xml"/><Relationship Id="rId149" Type="http://schemas.openxmlformats.org/officeDocument/2006/relationships/slide" Target="slides/slide146.xml"/><Relationship Id="rId150" Type="http://schemas.openxmlformats.org/officeDocument/2006/relationships/slide" Target="slides/slide147.xml"/><Relationship Id="rId151" Type="http://schemas.openxmlformats.org/officeDocument/2006/relationships/slide" Target="slides/slide148.xml"/><Relationship Id="rId152" Type="http://schemas.openxmlformats.org/officeDocument/2006/relationships/slide" Target="slides/slide149.xml"/><Relationship Id="rId153" Type="http://schemas.openxmlformats.org/officeDocument/2006/relationships/slide" Target="slides/slide150.xml"/><Relationship Id="rId154" Type="http://schemas.openxmlformats.org/officeDocument/2006/relationships/slide" Target="slides/slide151.xml"/><Relationship Id="rId155" Type="http://schemas.openxmlformats.org/officeDocument/2006/relationships/slide" Target="slides/slide152.xml"/><Relationship Id="rId156" Type="http://schemas.openxmlformats.org/officeDocument/2006/relationships/slide" Target="slides/slide153.xml"/><Relationship Id="rId157" Type="http://schemas.openxmlformats.org/officeDocument/2006/relationships/slide" Target="slides/slide154.xml"/><Relationship Id="rId158" Type="http://schemas.openxmlformats.org/officeDocument/2006/relationships/slide" Target="slides/slide155.xml"/><Relationship Id="rId159" Type="http://schemas.openxmlformats.org/officeDocument/2006/relationships/slide" Target="slides/slide156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2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"/>
          <p:cNvSpPr/>
          <p:nvPr/>
        </p:nvSpPr>
        <p:spPr>
          <a:xfrm>
            <a:off x="0" y="0"/>
            <a:ext cx="6858000" cy="9144000"/>
          </a:xfrm>
          <a:prstGeom prst="rect">
            <a:avLst/>
          </a:prstGeom>
          <a:solidFill>
            <a:srgbClr val="ffffff"/>
          </a:solidFill>
          <a:ln w="0">
            <a:noFill/>
          </a:ln>
        </p:spPr>
      </p:sp>
      <p:sp>
        <p:nvSpPr>
          <p:cNvPr id="42" name="PlaceHolder 1"/>
          <p:cNvSpPr>
            <a:spLocks noGrp="1"/>
          </p:cNvSpPr>
          <p:nvPr>
            <p:ph type="hdr"/>
          </p:nvPr>
        </p:nvSpPr>
        <p:spPr>
          <a:xfrm>
            <a:off x="-360" y="0"/>
            <a:ext cx="2971800" cy="4572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dt"/>
          </p:nvPr>
        </p:nvSpPr>
        <p:spPr>
          <a:xfrm>
            <a:off x="3884400" y="0"/>
            <a:ext cx="2971800" cy="4572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&lt;data/godzina&gt;</a:t>
            </a:r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sldImg"/>
          </p:nvPr>
        </p:nvSpPr>
        <p:spPr>
          <a:xfrm>
            <a:off x="1143000" y="685440"/>
            <a:ext cx="4572000" cy="3429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4400" spc="-1" strike="noStrike">
                <a:solidFill>
                  <a:srgbClr val="000000"/>
                </a:solidFill>
                <a:latin typeface="Calibri"/>
              </a:rPr>
              <a:t>Kliknij, aby przesunąć slajd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PlaceHolder 4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lIns="90000" rIns="90000" tIns="46800" bIns="46800">
            <a:noAutofit/>
          </a:bodyPr>
          <a:p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Kliknij, aby edytować format notatek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6" name="PlaceHolder 5"/>
          <p:cNvSpPr>
            <a:spLocks noGrp="1"/>
          </p:cNvSpPr>
          <p:nvPr>
            <p:ph type="ftr"/>
          </p:nvPr>
        </p:nvSpPr>
        <p:spPr>
          <a:xfrm>
            <a:off x="-360" y="8685360"/>
            <a:ext cx="2971800" cy="457200"/>
          </a:xfrm>
          <a:prstGeom prst="rect">
            <a:avLst/>
          </a:prstGeom>
        </p:spPr>
        <p:txBody>
          <a:bodyPr lIns="90000" rIns="90000" tIns="46800" bIns="46800" anchor="b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7" name="PlaceHolder 6"/>
          <p:cNvSpPr>
            <a:spLocks noGrp="1"/>
          </p:cNvSpPr>
          <p:nvPr>
            <p:ph type="sldNum"/>
          </p:nvPr>
        </p:nvSpPr>
        <p:spPr>
          <a:xfrm>
            <a:off x="3884400" y="8685360"/>
            <a:ext cx="2971800" cy="457200"/>
          </a:xfrm>
          <a:prstGeom prst="rect">
            <a:avLst/>
          </a:prstGeom>
        </p:spPr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7488D62E-CF7D-452A-B633-3FEAE913F658}" type="slidenum">
              <a:rPr b="0" lang="pl-PL" sz="1200" spc="-1" strike="noStrike">
                <a:solidFill>
                  <a:srgbClr val="000000"/>
                </a:solidFill>
                <a:latin typeface="Calibri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12.xml.rels><?xml version="1.0" encoding="UTF-8"?>
<Relationships xmlns="http://schemas.openxmlformats.org/package/2006/relationships"><Relationship Id="rId1" Type="http://schemas.openxmlformats.org/officeDocument/2006/relationships/slide" Target="../slides/slide112.xml"/><Relationship Id="rId2" Type="http://schemas.openxmlformats.org/officeDocument/2006/relationships/notesMaster" Target="../notesMasters/notesMaster1.xml"/>
</Relationships>
</file>

<file path=ppt/notesSlides/_rels/notesSlide113.xml.rels><?xml version="1.0" encoding="UTF-8"?>
<Relationships xmlns="http://schemas.openxmlformats.org/package/2006/relationships"><Relationship Id="rId1" Type="http://schemas.openxmlformats.org/officeDocument/2006/relationships/slide" Target="../slides/slide113.xml"/><Relationship Id="rId2" Type="http://schemas.openxmlformats.org/officeDocument/2006/relationships/notesMaster" Target="../notesMasters/notesMaster1.xml"/>
</Relationships>
</file>

<file path=ppt/notesSlides/_rels/notesSlide115.xml.rels><?xml version="1.0" encoding="UTF-8"?>
<Relationships xmlns="http://schemas.openxmlformats.org/package/2006/relationships"><Relationship Id="rId1" Type="http://schemas.openxmlformats.org/officeDocument/2006/relationships/slide" Target="../slides/slide115.xml"/><Relationship Id="rId2" Type="http://schemas.openxmlformats.org/officeDocument/2006/relationships/notesMaster" Target="../notesMasters/notesMaster1.xml"/>
</Relationships>
</file>

<file path=ppt/notesSlides/_rels/notesSlide116.xml.rels><?xml version="1.0" encoding="UTF-8"?>
<Relationships xmlns="http://schemas.openxmlformats.org/package/2006/relationships"><Relationship Id="rId1" Type="http://schemas.openxmlformats.org/officeDocument/2006/relationships/slide" Target="../slides/slide116.xml"/><Relationship Id="rId2" Type="http://schemas.openxmlformats.org/officeDocument/2006/relationships/notesMaster" Target="../notesMasters/notesMaster1.xml"/>
</Relationships>
</file>

<file path=ppt/notesSlides/_rels/notesSlide117.xml.rels><?xml version="1.0" encoding="UTF-8"?>
<Relationships xmlns="http://schemas.openxmlformats.org/package/2006/relationships"><Relationship Id="rId1" Type="http://schemas.openxmlformats.org/officeDocument/2006/relationships/slide" Target="../slides/slide117.xml"/><Relationship Id="rId2" Type="http://schemas.openxmlformats.org/officeDocument/2006/relationships/notesMaster" Target="../notesMasters/notesMaster1.xml"/>
</Relationships>
</file>

<file path=ppt/notesSlides/_rels/notesSlide118.xml.rels><?xml version="1.0" encoding="UTF-8"?>
<Relationships xmlns="http://schemas.openxmlformats.org/package/2006/relationships"><Relationship Id="rId1" Type="http://schemas.openxmlformats.org/officeDocument/2006/relationships/slide" Target="../slides/slide118.xml"/><Relationship Id="rId2" Type="http://schemas.openxmlformats.org/officeDocument/2006/relationships/notesMaster" Target="../notesMasters/notesMaster1.xml"/>
</Relationships>
</file>

<file path=ppt/notesSlides/_rels/notesSlide119.xml.rels><?xml version="1.0" encoding="UTF-8"?>
<Relationships xmlns="http://schemas.openxmlformats.org/package/2006/relationships"><Relationship Id="rId1" Type="http://schemas.openxmlformats.org/officeDocument/2006/relationships/slide" Target="../slides/slide119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23.xml.rels><?xml version="1.0" encoding="UTF-8"?>
<Relationships xmlns="http://schemas.openxmlformats.org/package/2006/relationships"><Relationship Id="rId1" Type="http://schemas.openxmlformats.org/officeDocument/2006/relationships/slide" Target="../slides/slide123.xml"/><Relationship Id="rId2" Type="http://schemas.openxmlformats.org/officeDocument/2006/relationships/notesMaster" Target="../notesMasters/notesMaster1.xml"/>
</Relationships>
</file>

<file path=ppt/notesSlides/_rels/notesSlide125.xml.rels><?xml version="1.0" encoding="UTF-8"?>
<Relationships xmlns="http://schemas.openxmlformats.org/package/2006/relationships"><Relationship Id="rId1" Type="http://schemas.openxmlformats.org/officeDocument/2006/relationships/slide" Target="../slides/slide125.xml"/><Relationship Id="rId2" Type="http://schemas.openxmlformats.org/officeDocument/2006/relationships/notesMaster" Target="../notesMasters/notesMaster1.xml"/>
</Relationships>
</file>

<file path=ppt/notesSlides/_rels/notesSlide126.xml.rels><?xml version="1.0" encoding="UTF-8"?>
<Relationships xmlns="http://schemas.openxmlformats.org/package/2006/relationships"><Relationship Id="rId1" Type="http://schemas.openxmlformats.org/officeDocument/2006/relationships/slide" Target="../slides/slide126.xml"/><Relationship Id="rId2" Type="http://schemas.openxmlformats.org/officeDocument/2006/relationships/notesMaster" Target="../notesMasters/notesMaster1.xml"/>
</Relationships>
</file>

<file path=ppt/notesSlides/_rels/notesSlide128.xml.rels><?xml version="1.0" encoding="UTF-8"?>
<Relationships xmlns="http://schemas.openxmlformats.org/package/2006/relationships"><Relationship Id="rId1" Type="http://schemas.openxmlformats.org/officeDocument/2006/relationships/slide" Target="../slides/slide128.xml"/><Relationship Id="rId2" Type="http://schemas.openxmlformats.org/officeDocument/2006/relationships/notesMaster" Target="../notesMasters/notesMaster1.xml"/>
</Relationships>
</file>

<file path=ppt/notesSlides/_rels/notesSlide129.xml.rels><?xml version="1.0" encoding="UTF-8"?>
<Relationships xmlns="http://schemas.openxmlformats.org/package/2006/relationships"><Relationship Id="rId1" Type="http://schemas.openxmlformats.org/officeDocument/2006/relationships/slide" Target="../slides/slide129.xml"/><Relationship Id="rId2" Type="http://schemas.openxmlformats.org/officeDocument/2006/relationships/notesMaster" Target="../notesMasters/notesMaster1.xml"/>
</Relationships>
</file>

<file path=ppt/notesSlides/_rels/notesSlide130.xml.rels><?xml version="1.0" encoding="UTF-8"?>
<Relationships xmlns="http://schemas.openxmlformats.org/package/2006/relationships"><Relationship Id="rId1" Type="http://schemas.openxmlformats.org/officeDocument/2006/relationships/slide" Target="../slides/slide130.xml"/><Relationship Id="rId2" Type="http://schemas.openxmlformats.org/officeDocument/2006/relationships/notesMaster" Target="../notesMasters/notesMaster1.xml"/>
</Relationships>
</file>

<file path=ppt/notesSlides/_rels/notesSlide131.xml.rels><?xml version="1.0" encoding="UTF-8"?>
<Relationships xmlns="http://schemas.openxmlformats.org/package/2006/relationships"><Relationship Id="rId1" Type="http://schemas.openxmlformats.org/officeDocument/2006/relationships/slide" Target="../slides/slide131.xml"/><Relationship Id="rId2" Type="http://schemas.openxmlformats.org/officeDocument/2006/relationships/notesMaster" Target="../notesMasters/notesMaster1.xml"/>
</Relationships>
</file>

<file path=ppt/notesSlides/_rels/notesSlide132.xml.rels><?xml version="1.0" encoding="UTF-8"?>
<Relationships xmlns="http://schemas.openxmlformats.org/package/2006/relationships"><Relationship Id="rId1" Type="http://schemas.openxmlformats.org/officeDocument/2006/relationships/slide" Target="../slides/slide132.xml"/><Relationship Id="rId2" Type="http://schemas.openxmlformats.org/officeDocument/2006/relationships/notesMaster" Target="../notesMasters/notesMaster1.xml"/>
</Relationships>
</file>

<file path=ppt/notesSlides/_rels/notesSlide133.xml.rels><?xml version="1.0" encoding="UTF-8"?>
<Relationships xmlns="http://schemas.openxmlformats.org/package/2006/relationships"><Relationship Id="rId1" Type="http://schemas.openxmlformats.org/officeDocument/2006/relationships/slide" Target="../slides/slide133.xml"/><Relationship Id="rId2" Type="http://schemas.openxmlformats.org/officeDocument/2006/relationships/notesMaster" Target="../notesMasters/notesMaster1.xml"/>
</Relationships>
</file>

<file path=ppt/notesSlides/_rels/notesSlide134.xml.rels><?xml version="1.0" encoding="UTF-8"?>
<Relationships xmlns="http://schemas.openxmlformats.org/package/2006/relationships"><Relationship Id="rId1" Type="http://schemas.openxmlformats.org/officeDocument/2006/relationships/slide" Target="../slides/slide134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2.xml.rels><?xml version="1.0" encoding="UTF-8"?>
<Relationships xmlns="http://schemas.openxmlformats.org/package/2006/relationships"><Relationship Id="rId1" Type="http://schemas.openxmlformats.org/officeDocument/2006/relationships/slide" Target="../slides/slide152.xml"/><Relationship Id="rId2" Type="http://schemas.openxmlformats.org/officeDocument/2006/relationships/notesMaster" Target="../notesMasters/notesMaster1.xml"/>
</Relationships>
</file>

<file path=ppt/notesSlides/_rels/notesSlide156.xml.rels><?xml version="1.0" encoding="UTF-8"?>
<Relationships xmlns="http://schemas.openxmlformats.org/package/2006/relationships"><Relationship Id="rId1" Type="http://schemas.openxmlformats.org/officeDocument/2006/relationships/slide" Target="../slides/slide156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30.xml.rels><?xml version="1.0" encoding="UTF-8"?>
<Relationships xmlns="http://schemas.openxmlformats.org/package/2006/relationships"><Relationship Id="rId1" Type="http://schemas.openxmlformats.org/officeDocument/2006/relationships/slide" Target="../slides/slide30.xml"/><Relationship Id="rId2" Type="http://schemas.openxmlformats.org/officeDocument/2006/relationships/notesMaster" Target="../notesMasters/notesMaster1.xml"/>
</Relationships>
</file>

<file path=ppt/notesSlides/_rels/notesSlide34.xml.rels><?xml version="1.0" encoding="UTF-8"?>
<Relationships xmlns="http://schemas.openxmlformats.org/package/2006/relationships"><Relationship Id="rId1" Type="http://schemas.openxmlformats.org/officeDocument/2006/relationships/slide" Target="../slides/slide34.xml"/><Relationship Id="rId2" Type="http://schemas.openxmlformats.org/officeDocument/2006/relationships/notesMaster" Target="../notesMasters/notesMaster1.xml"/>
</Relationships>
</file>

<file path=ppt/notesSlides/_rels/notesSlide37.xml.rels><?xml version="1.0" encoding="UTF-8"?>
<Relationships xmlns="http://schemas.openxmlformats.org/package/2006/relationships"><Relationship Id="rId1" Type="http://schemas.openxmlformats.org/officeDocument/2006/relationships/slide" Target="../slides/slide37.xml"/><Relationship Id="rId2" Type="http://schemas.openxmlformats.org/officeDocument/2006/relationships/notesMaster" Target="../notesMasters/notesMaster1.xml"/>
</Relationships>
</file>

<file path=ppt/notesSlides/_rels/notesSlide38.xml.rels><?xml version="1.0" encoding="UTF-8"?>
<Relationships xmlns="http://schemas.openxmlformats.org/package/2006/relationships"><Relationship Id="rId1" Type="http://schemas.openxmlformats.org/officeDocument/2006/relationships/slide" Target="../slides/slide38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47.xml.rels><?xml version="1.0" encoding="UTF-8"?>
<Relationships xmlns="http://schemas.openxmlformats.org/package/2006/relationships"><Relationship Id="rId1" Type="http://schemas.openxmlformats.org/officeDocument/2006/relationships/slide" Target="../slides/slide47.xml"/><Relationship Id="rId2" Type="http://schemas.openxmlformats.org/officeDocument/2006/relationships/notesMaster" Target="../notesMasters/notesMaster1.xml"/>
</Relationships>
</file>

<file path=ppt/notesSlides/_rels/notesSlide49.xml.rels><?xml version="1.0" encoding="UTF-8"?>
<Relationships xmlns="http://schemas.openxmlformats.org/package/2006/relationships"><Relationship Id="rId1" Type="http://schemas.openxmlformats.org/officeDocument/2006/relationships/slide" Target="../slides/slide49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50.xml.rels><?xml version="1.0" encoding="UTF-8"?>
<Relationships xmlns="http://schemas.openxmlformats.org/package/2006/relationships"><Relationship Id="rId1" Type="http://schemas.openxmlformats.org/officeDocument/2006/relationships/slide" Target="../slides/slide50.xml"/><Relationship Id="rId2" Type="http://schemas.openxmlformats.org/officeDocument/2006/relationships/notesMaster" Target="../notesMasters/notesMaster1.xml"/>
</Relationships>
</file>

<file path=ppt/notesSlides/_rels/notesSlide51.xml.rels><?xml version="1.0" encoding="UTF-8"?>
<Relationships xmlns="http://schemas.openxmlformats.org/package/2006/relationships"><Relationship Id="rId1" Type="http://schemas.openxmlformats.org/officeDocument/2006/relationships/slide" Target="../slides/slide51.xml"/><Relationship Id="rId2" Type="http://schemas.openxmlformats.org/officeDocument/2006/relationships/notesMaster" Target="../notesMasters/notesMaster1.xml"/>
</Relationships>
</file>

<file path=ppt/notesSlides/_rels/notesSlide54.xml.rels><?xml version="1.0" encoding="UTF-8"?>
<Relationships xmlns="http://schemas.openxmlformats.org/package/2006/relationships"><Relationship Id="rId1" Type="http://schemas.openxmlformats.org/officeDocument/2006/relationships/slide" Target="../slides/slide54.xml"/><Relationship Id="rId2" Type="http://schemas.openxmlformats.org/officeDocument/2006/relationships/notesMaster" Target="../notesMasters/notesMaster1.xml"/>
</Relationships>
</file>

<file path=ppt/notesSlides/_rels/notesSlide57.xml.rels><?xml version="1.0" encoding="UTF-8"?>
<Relationships xmlns="http://schemas.openxmlformats.org/package/2006/relationships"><Relationship Id="rId1" Type="http://schemas.openxmlformats.org/officeDocument/2006/relationships/slide" Target="../slides/slide57.xml"/><Relationship Id="rId2" Type="http://schemas.openxmlformats.org/officeDocument/2006/relationships/notesMaster" Target="../notesMasters/notesMaster1.xml"/>
</Relationships>
</file>

<file path=ppt/notesSlides/_rels/notesSlide58.xml.rels><?xml version="1.0" encoding="UTF-8"?>
<Relationships xmlns="http://schemas.openxmlformats.org/package/2006/relationships"><Relationship Id="rId1" Type="http://schemas.openxmlformats.org/officeDocument/2006/relationships/slide" Target="../slides/slide58.xml"/><Relationship Id="rId2" Type="http://schemas.openxmlformats.org/officeDocument/2006/relationships/notesMaster" Target="../notesMasters/notesMaster1.xml"/>
</Relationships>
</file>

<file path=ppt/notesSlides/_rels/notesSlide59.xml.rels><?xml version="1.0" encoding="UTF-8"?>
<Relationships xmlns="http://schemas.openxmlformats.org/package/2006/relationships"><Relationship Id="rId1" Type="http://schemas.openxmlformats.org/officeDocument/2006/relationships/slide" Target="../slides/slide59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60.xml.rels><?xml version="1.0" encoding="UTF-8"?>
<Relationships xmlns="http://schemas.openxmlformats.org/package/2006/relationships"><Relationship Id="rId1" Type="http://schemas.openxmlformats.org/officeDocument/2006/relationships/slide" Target="../slides/slide60.xml"/><Relationship Id="rId2" Type="http://schemas.openxmlformats.org/officeDocument/2006/relationships/notesMaster" Target="../notesMasters/notesMaster1.xml"/>
</Relationships>
</file>

<file path=ppt/notesSlides/_rels/notesSlide62.xml.rels><?xml version="1.0" encoding="UTF-8"?>
<Relationships xmlns="http://schemas.openxmlformats.org/package/2006/relationships"><Relationship Id="rId1" Type="http://schemas.openxmlformats.org/officeDocument/2006/relationships/slide" Target="../slides/slide62.xml"/><Relationship Id="rId2" Type="http://schemas.openxmlformats.org/officeDocument/2006/relationships/notesMaster" Target="../notesMasters/notesMaster1.xml"/>
</Relationships>
</file>

<file path=ppt/notesSlides/_rels/notesSlide63.xml.rels><?xml version="1.0" encoding="UTF-8"?>
<Relationships xmlns="http://schemas.openxmlformats.org/package/2006/relationships"><Relationship Id="rId1" Type="http://schemas.openxmlformats.org/officeDocument/2006/relationships/slide" Target="../slides/slide63.xml"/><Relationship Id="rId2" Type="http://schemas.openxmlformats.org/officeDocument/2006/relationships/notesMaster" Target="../notesMasters/notesMaster1.xml"/>
</Relationships>
</file>

<file path=ppt/notesSlides/_rels/notesSlide64.xml.rels><?xml version="1.0" encoding="UTF-8"?>
<Relationships xmlns="http://schemas.openxmlformats.org/package/2006/relationships"><Relationship Id="rId1" Type="http://schemas.openxmlformats.org/officeDocument/2006/relationships/slide" Target="../slides/slide64.xml"/><Relationship Id="rId2" Type="http://schemas.openxmlformats.org/officeDocument/2006/relationships/notesMaster" Target="../notesMasters/notesMaster1.xml"/>
</Relationships>
</file>

<file path=ppt/notesSlides/_rels/notesSlide65.xml.rels><?xml version="1.0" encoding="UTF-8"?>
<Relationships xmlns="http://schemas.openxmlformats.org/package/2006/relationships"><Relationship Id="rId1" Type="http://schemas.openxmlformats.org/officeDocument/2006/relationships/slide" Target="../slides/slide65.xml"/><Relationship Id="rId2" Type="http://schemas.openxmlformats.org/officeDocument/2006/relationships/notesMaster" Target="../notesMasters/notesMaster1.xml"/>
</Relationships>
</file>

<file path=ppt/notesSlides/_rels/notesSlide66.xml.rels><?xml version="1.0" encoding="UTF-8"?>
<Relationships xmlns="http://schemas.openxmlformats.org/package/2006/relationships"><Relationship Id="rId1" Type="http://schemas.openxmlformats.org/officeDocument/2006/relationships/slide" Target="../slides/slide66.xml"/><Relationship Id="rId2" Type="http://schemas.openxmlformats.org/officeDocument/2006/relationships/notesMaster" Target="../notesMasters/notesMaster1.xml"/>
</Relationships>
</file>

<file path=ppt/notesSlides/_rels/notesSlide67.xml.rels><?xml version="1.0" encoding="UTF-8"?>
<Relationships xmlns="http://schemas.openxmlformats.org/package/2006/relationships"><Relationship Id="rId1" Type="http://schemas.openxmlformats.org/officeDocument/2006/relationships/slide" Target="../slides/slide67.xml"/><Relationship Id="rId2" Type="http://schemas.openxmlformats.org/officeDocument/2006/relationships/notesMaster" Target="../notesMasters/notesMaster1.xml"/>
</Relationships>
</file>

<file path=ppt/notesSlides/_rels/notesSlide68.xml.rels><?xml version="1.0" encoding="UTF-8"?>
<Relationships xmlns="http://schemas.openxmlformats.org/package/2006/relationships"><Relationship Id="rId1" Type="http://schemas.openxmlformats.org/officeDocument/2006/relationships/slide" Target="../slides/slide68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70.xml.rels><?xml version="1.0" encoding="UTF-8"?>
<Relationships xmlns="http://schemas.openxmlformats.org/package/2006/relationships"><Relationship Id="rId1" Type="http://schemas.openxmlformats.org/officeDocument/2006/relationships/slide" Target="../slides/slide70.xml"/><Relationship Id="rId2" Type="http://schemas.openxmlformats.org/officeDocument/2006/relationships/notesMaster" Target="../notesMasters/notesMaster1.xml"/>
</Relationships>
</file>

<file path=ppt/notesSlides/_rels/notesSlide71.xml.rels><?xml version="1.0" encoding="UTF-8"?>
<Relationships xmlns="http://schemas.openxmlformats.org/package/2006/relationships"><Relationship Id="rId1" Type="http://schemas.openxmlformats.org/officeDocument/2006/relationships/slide" Target="../slides/slide71.xml"/><Relationship Id="rId2" Type="http://schemas.openxmlformats.org/officeDocument/2006/relationships/notesMaster" Target="../notesMasters/notesMaster1.xml"/>
</Relationships>
</file>

<file path=ppt/notesSlides/_rels/notesSlide72.xml.rels><?xml version="1.0" encoding="UTF-8"?>
<Relationships xmlns="http://schemas.openxmlformats.org/package/2006/relationships"><Relationship Id="rId1" Type="http://schemas.openxmlformats.org/officeDocument/2006/relationships/slide" Target="../slides/slide72.xml"/><Relationship Id="rId2" Type="http://schemas.openxmlformats.org/officeDocument/2006/relationships/notesMaster" Target="../notesMasters/notesMaster1.xml"/>
</Relationships>
</file>

<file path=ppt/notesSlides/_rels/notesSlide73.xml.rels><?xml version="1.0" encoding="UTF-8"?>
<Relationships xmlns="http://schemas.openxmlformats.org/package/2006/relationships"><Relationship Id="rId1" Type="http://schemas.openxmlformats.org/officeDocument/2006/relationships/slide" Target="../slides/slide73.xml"/><Relationship Id="rId2" Type="http://schemas.openxmlformats.org/officeDocument/2006/relationships/notesMaster" Target="../notesMasters/notesMaster1.xml"/>
</Relationships>
</file>

<file path=ppt/notesSlides/_rels/notesSlide74.xml.rels><?xml version="1.0" encoding="UTF-8"?>
<Relationships xmlns="http://schemas.openxmlformats.org/package/2006/relationships"><Relationship Id="rId1" Type="http://schemas.openxmlformats.org/officeDocument/2006/relationships/slide" Target="../slides/slide74.xml"/><Relationship Id="rId2" Type="http://schemas.openxmlformats.org/officeDocument/2006/relationships/notesMaster" Target="../notesMasters/notesMaster1.xml"/>
</Relationships>
</file>

<file path=ppt/notesSlides/_rels/notesSlide77.xml.rels><?xml version="1.0" encoding="UTF-8"?>
<Relationships xmlns="http://schemas.openxmlformats.org/package/2006/relationships"><Relationship Id="rId1" Type="http://schemas.openxmlformats.org/officeDocument/2006/relationships/slide" Target="../slides/slide77.xml"/><Relationship Id="rId2" Type="http://schemas.openxmlformats.org/officeDocument/2006/relationships/notesMaster" Target="../notesMasters/notesMaster1.xml"/>
</Relationships>
</file>

<file path=ppt/notesSlides/_rels/notesSlide78.xml.rels><?xml version="1.0" encoding="UTF-8"?>
<Relationships xmlns="http://schemas.openxmlformats.org/package/2006/relationships"><Relationship Id="rId1" Type="http://schemas.openxmlformats.org/officeDocument/2006/relationships/slide" Target="../slides/slide78.xml"/><Relationship Id="rId2" Type="http://schemas.openxmlformats.org/officeDocument/2006/relationships/notesMaster" Target="../notesMasters/notesMaster1.xml"/>
</Relationships>
</file>

<file path=ppt/notesSlides/_rels/notesSlide80.xml.rels><?xml version="1.0" encoding="UTF-8"?>
<Relationships xmlns="http://schemas.openxmlformats.org/package/2006/relationships"><Relationship Id="rId1" Type="http://schemas.openxmlformats.org/officeDocument/2006/relationships/slide" Target="../slides/slide80.xml"/><Relationship Id="rId2" Type="http://schemas.openxmlformats.org/officeDocument/2006/relationships/notesMaster" Target="../notesMasters/notesMaster1.xml"/>
</Relationships>
</file>

<file path=ppt/notesSlides/_rels/notesSlide81.xml.rels><?xml version="1.0" encoding="UTF-8"?>
<Relationships xmlns="http://schemas.openxmlformats.org/package/2006/relationships"><Relationship Id="rId1" Type="http://schemas.openxmlformats.org/officeDocument/2006/relationships/slide" Target="../slides/slide81.xml"/><Relationship Id="rId2" Type="http://schemas.openxmlformats.org/officeDocument/2006/relationships/notesMaster" Target="../notesMasters/notesMaster1.xml"/>
</Relationships>
</file>

<file path=ppt/notesSlides/_rels/notesSlide82.xml.rels><?xml version="1.0" encoding="UTF-8"?>
<Relationships xmlns="http://schemas.openxmlformats.org/package/2006/relationships"><Relationship Id="rId1" Type="http://schemas.openxmlformats.org/officeDocument/2006/relationships/slide" Target="../slides/slide82.xml"/><Relationship Id="rId2" Type="http://schemas.openxmlformats.org/officeDocument/2006/relationships/notesMaster" Target="../notesMasters/notesMaster1.xml"/>
</Relationships>
</file>

<file path=ppt/notesSlides/_rels/notesSlide86.xml.rels><?xml version="1.0" encoding="UTF-8"?>
<Relationships xmlns="http://schemas.openxmlformats.org/package/2006/relationships"><Relationship Id="rId1" Type="http://schemas.openxmlformats.org/officeDocument/2006/relationships/slide" Target="../slides/slide86.xml"/><Relationship Id="rId2" Type="http://schemas.openxmlformats.org/officeDocument/2006/relationships/notesMaster" Target="../notesMasters/notesMaster1.xml"/>
</Relationships>
</file>

<file path=ppt/notesSlides/_rels/notesSlide89.xml.rels><?xml version="1.0" encoding="UTF-8"?>
<Relationships xmlns="http://schemas.openxmlformats.org/package/2006/relationships"><Relationship Id="rId1" Type="http://schemas.openxmlformats.org/officeDocument/2006/relationships/slide" Target="../slides/slide89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_rels/notesSlide90.xml.rels><?xml version="1.0" encoding="UTF-8"?>
<Relationships xmlns="http://schemas.openxmlformats.org/package/2006/relationships"><Relationship Id="rId1" Type="http://schemas.openxmlformats.org/officeDocument/2006/relationships/slide" Target="../slides/slide90.xml"/><Relationship Id="rId2" Type="http://schemas.openxmlformats.org/officeDocument/2006/relationships/notesMaster" Target="../notesMasters/notesMaster1.xml"/>
</Relationships>
</file>

<file path=ppt/notesSlides/_rels/notesSlide91.xml.rels><?xml version="1.0" encoding="UTF-8"?>
<Relationships xmlns="http://schemas.openxmlformats.org/package/2006/relationships"><Relationship Id="rId1" Type="http://schemas.openxmlformats.org/officeDocument/2006/relationships/slide" Target="../slides/slide91.xml"/><Relationship Id="rId2" Type="http://schemas.openxmlformats.org/officeDocument/2006/relationships/notesMaster" Target="../notesMasters/notesMaster1.xml"/>
</Relationships>
</file>

<file path=ppt/notesSlides/_rels/notesSlide93.xml.rels><?xml version="1.0" encoding="UTF-8"?>
<Relationships xmlns="http://schemas.openxmlformats.org/package/2006/relationships"><Relationship Id="rId1" Type="http://schemas.openxmlformats.org/officeDocument/2006/relationships/slide" Target="../slides/slide93.xml"/><Relationship Id="rId2" Type="http://schemas.openxmlformats.org/officeDocument/2006/relationships/notesMaster" Target="../notesMasters/notesMaster1.xml"/>
</Relationships>
</file>

<file path=ppt/notesSlides/_rels/notesSlide94.xml.rels><?xml version="1.0" encoding="UTF-8"?>
<Relationships xmlns="http://schemas.openxmlformats.org/package/2006/relationships"><Relationship Id="rId1" Type="http://schemas.openxmlformats.org/officeDocument/2006/relationships/slide" Target="../slides/slide94.xml"/><Relationship Id="rId2" Type="http://schemas.openxmlformats.org/officeDocument/2006/relationships/notesMaster" Target="../notesMasters/notesMaster1.xml"/>
</Relationships>
</file>

<file path=ppt/notesSlides/_rels/notesSlide95.xml.rels><?xml version="1.0" encoding="UTF-8"?>
<Relationships xmlns="http://schemas.openxmlformats.org/package/2006/relationships"><Relationship Id="rId1" Type="http://schemas.openxmlformats.org/officeDocument/2006/relationships/slide" Target="../slides/slide95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0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0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A9B355F-D9E3-45B8-8CC5-CC37A1EA4411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3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4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C198B97E-BE57-4686-9A5F-8347E841937D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3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7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0F049125-E95B-44EC-A704-A88873FE60F8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3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4A64AB4D-F9BA-49E5-8A7B-852C58E7A326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6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6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CF0868E1-5F3B-4B72-981D-62EB495F2AFD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6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9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6ED91EAF-412D-4C2F-89D3-94718ED0ADFB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7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2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6F50C590-5590-47D7-B72B-A575C6927625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1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7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S. Wyspiański: Widok z okna pracowni na kopiec Kościuszki (1904)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5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2E77BEAC-DDEA-43B6-9795-93C1A99F7F37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7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8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43DC318-EC4F-4126-866A-2E343A9CBE10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8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1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46D9E59-3065-4FF1-8BE3-F2CE8419FA36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3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0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302A152-FBC1-46BF-848B-5770C876702D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2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8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4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6C5C3258-3308-421D-B465-42BAACA3D845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2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8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7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A1510B0-7F16-49FA-AD6F-2F861730AC3A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2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8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Ociepka Hałda śląska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0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57681DD1-CC86-41A4-88DE-D5B43354FCBB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2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9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3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3D4CB492-CFEE-4F17-84DA-AD20E78BD3C2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2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9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S. Wyspiański: Widok z okna pracowni na kopiec Kościuszki (1904)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6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03490130-E648-48A0-968F-BA959FE9B0F9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3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9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9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0151103D-3033-46BA-B0F5-E8AD74A004E4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3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40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r. Malczewski Krajobraz górski</a:t>
            </a:r>
            <a:br/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2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6B479760-A158-4403-AC80-B763A8D866C0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3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40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5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EEB1249E-08E8-4331-89D8-59C980601D20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3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40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8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737195BE-103A-459E-A976-3367B12DEFEB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3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41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1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3BE12BA-5D7E-4975-9733-77514A529521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4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3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AF6FC036-A04A-45FB-808C-732EC34BE984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5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spcBef>
                <a:spcPts val="448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rene magritte La Grande Famille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4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C7056352-DA3E-4472-830F-F7908229B4A3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5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41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7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942EC44-8DB0-4284-A88C-38092336E870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4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6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5BDA0C68-BF21-42EB-B5AB-7A45BDCCEFBC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1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3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73451D7F-7277-479E-BEC3-DB9F64BF4723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4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http://wydarzenia.o.pl/2012/02/chodzac-po-ziemi-dom-spotkan-z-historia-warszawa/konin/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9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5B327AA4-B686-46EC-8319-962723613650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1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6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951FFF70-AB46-40EB-A128-57CE3A3F6B31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3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5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2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0272256D-75E9-42DD-A92D-D062618FE84B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3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5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5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2FEDF093-02DD-4C0C-923B-5036C3D7D98A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3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5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8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8D184B1-AD3F-4FE4-8D9F-D152AC1788DF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3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6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1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61FCAD9-251B-4EC9-A429-DA037F007D9B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1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9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0FEE43DF-373E-4B4F-A38D-6455956D7D7C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4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6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Ociepka żywy ogień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4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C9FC2E5D-BA32-43D4-8105-9C9A460AB280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4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6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67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AC7A7F86-6505-4442-9966-F02767654D53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2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D2DA2366-C4C4-4AEF-9A69-7FD353674B52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5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6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0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B191AB91-966F-4700-9FDF-87DCCF8AC42E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5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7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3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E367A443-5609-4D55-BCA9-F5B7DB5D2C7F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5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7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6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FA1674E3-B85E-4715-85A5-F53DD242527E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5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7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9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1CAED13-715B-49D0-9AFB-D6350B3C1CCF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5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8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Steller, Hałdy w Bogucicach, 1932.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2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5CC16ACC-EA5D-4F8B-AC9C-0662C8F89BC8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5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8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5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C9EECA32-E8B0-4AE8-8202-587ACED2AD50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2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5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921E3DBF-4411-4C10-BF8E-72670ADC6865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6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8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8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4752A1E0-7CD9-4EA8-8AC9-0939D87C65AA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6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9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1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44BC8864-E40D-4AB1-B0F0-C08CDB3E28D3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6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9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4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B2B3FB4C-F74F-4B6C-BF93-F30CF8613C7F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6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9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7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A239EAB8-3E26-4F1F-9FDF-548BA485B6A3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6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9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0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9CAA5EF-ED25-4A3E-86FE-041017653614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6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0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3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DC79BC2F-7B0D-405D-9129-C85A809F298A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6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0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6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CF209E1A-991B-47FE-8C79-ABF15F04D496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6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0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9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D135D48-E2B6-418D-94B6-0910D460AA16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2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28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2FE8B00E-5A48-4078-BDEF-5110B562D019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7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1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2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7EF842C5-8E1D-437D-B323-E403E468DF61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7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1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5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A5E648F-5DFB-4AC3-9DE8-014D9C1DED02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7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1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8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16BE506-F66F-4C5C-BC4E-A68A7113E8FA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7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2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1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EE8F339E-C995-49F5-8231-BC0284ACBB15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7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2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4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6DDA709C-CB62-482C-B95C-565C44F6C771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7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2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„</a:t>
            </a: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Plac z hutą w tle, Chorzów Batory (Hajduki)”, akwarela, 2008 r. Jan Herla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7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9C0C2472-69B7-4684-B1BE-09F4A60079B3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7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2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Jan Herla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0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769A6383-35B1-4620-BD22-5BCCAE998198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8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32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„</a:t>
            </a: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Familoki z szybem kopalnianym – Chorzów Stary”, akwarela, 2001 r. Jan Herla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3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A04223A-9392-4FB9-B691-72FB83C312EE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8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35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„</a:t>
            </a: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Chorzów Batory – koło kasyna”, akwarela, 2004 r. Jan Herla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6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BE549DD9-3A8C-4473-986D-8AED7B2F8EC2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8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38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J. Nowak, PEJZAŻ PRZEMYSŁOWY, litografia, 1964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9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D73E3FFA-3F23-4B5E-8871-6D8A5C376E44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8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41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2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86279F79-9962-47D3-B7DB-290BA481624C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8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44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5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47F7069D-62AE-40B0-8950-2E11C0FF170F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1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D7852946-5581-4825-A6FB-46A5AD6FD3CB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9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47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8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D1C03D1-C511-4918-9AFF-639D05BC0130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9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50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Sól ziemi czarnej kadr z filmu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1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78D66F99-1578-41CF-AF49-AAF7826D2531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9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53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4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9AB4FF97-D7EF-438E-9CFA-4694DF15315A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9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5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56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7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63504075-846A-44BE-A5BB-C30C89A1C5CE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notesSlides/notesSlide9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PlaceHolder 1"/>
          <p:cNvSpPr>
            <a:spLocks noGrp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</p:sp>
      <p:sp>
        <p:nvSpPr>
          <p:cNvPr id="359" name="PlaceHolder 2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000000"/>
                </a:solidFill>
                <a:latin typeface="Calibri"/>
              </a:rPr>
              <a:t>Edward Poloczek</a:t>
            </a:r>
            <a:endParaRPr b="0" lang="pl-PL" sz="1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0" name="Symbol zastępczy numeru slajdu 3"/>
          <p:cNvSpPr/>
          <p:nvPr/>
        </p:nvSpPr>
        <p:spPr>
          <a:xfrm>
            <a:off x="3884760" y="8685360"/>
            <a:ext cx="2971800" cy="4572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noFill/>
          <a:ln w="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b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179FEB51-04E8-4DCB-A691-579055ED440B}" type="slidenum">
              <a:rPr b="0" lang="pl-PL" sz="1200" spc="-1" strike="noStrike">
                <a:solidFill>
                  <a:srgbClr val="000000"/>
                </a:solidFill>
                <a:latin typeface="Calibri"/>
                <a:ea typeface="Arial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26496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3239640" y="1600200"/>
            <a:ext cx="26496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 type="body"/>
          </p:nvPr>
        </p:nvSpPr>
        <p:spPr>
          <a:xfrm>
            <a:off x="6022080" y="1600200"/>
            <a:ext cx="26496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26496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 type="body"/>
          </p:nvPr>
        </p:nvSpPr>
        <p:spPr>
          <a:xfrm>
            <a:off x="3239640" y="3964320"/>
            <a:ext cx="26496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 type="body"/>
          </p:nvPr>
        </p:nvSpPr>
        <p:spPr>
          <a:xfrm>
            <a:off x="6022080" y="3964320"/>
            <a:ext cx="26496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320"/>
            <a:ext cx="8229600" cy="5299560"/>
          </a:xfrm>
          <a:prstGeom prst="rect">
            <a:avLst/>
          </a:prstGeom>
        </p:spPr>
        <p:txBody>
          <a:bodyPr lIns="0" rIns="0" tIns="0" bIns="0" anchor="ctr">
            <a:noAutofit/>
          </a:bodyPr>
          <a:p>
            <a:pPr algn="ctr">
              <a:spcBef>
                <a:spcPts val="799"/>
              </a:spcBef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9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9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600" cy="215856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000000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8229600" cy="114300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4400" spc="-1" strike="noStrike">
                <a:solidFill>
                  <a:srgbClr val="000000"/>
                </a:solidFill>
                <a:latin typeface="Calibri"/>
              </a:rPr>
              <a:t>Kliknij, aby edytować format tekstu tytułu</a:t>
            </a: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600" cy="4525920"/>
          </a:xfrm>
          <a:prstGeom prst="rect">
            <a:avLst/>
          </a:prstGeom>
        </p:spPr>
        <p:txBody>
          <a:bodyPr lIns="90000" rIns="90000" tIns="46800" bIns="46800">
            <a:normAutofit/>
          </a:bodyPr>
          <a:p>
            <a:pPr marL="342720" indent="-34272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3200" spc="-1" strike="noStrike">
                <a:solidFill>
                  <a:srgbClr val="000000"/>
                </a:solidFill>
                <a:latin typeface="Calibri"/>
              </a:rPr>
              <a:t>Kliknij, aby edytować format tekstu konspektu</a:t>
            </a: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  <a:p>
            <a:pPr lvl="1" marL="742680" indent="-285480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3200" spc="-1" strike="noStrike">
                <a:solidFill>
                  <a:srgbClr val="000000"/>
                </a:solidFill>
                <a:latin typeface="Calibri"/>
              </a:rPr>
              <a:t>Drugi poziom konspektu</a:t>
            </a: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  <a:p>
            <a:pPr lvl="2" marL="1143000" indent="-228600">
              <a:spcBef>
                <a:spcPts val="799"/>
              </a:spcBef>
              <a:buClr>
                <a:srgbClr val="000000"/>
              </a:buClr>
              <a:buFont typeface="Arial"/>
              <a:buChar char="•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3200" spc="-1" strike="noStrike">
                <a:solidFill>
                  <a:srgbClr val="000000"/>
                </a:solidFill>
                <a:latin typeface="Calibri"/>
              </a:rPr>
              <a:t>Trzeci poziom konspektu</a:t>
            </a: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  <a:p>
            <a:pPr lvl="3" marL="1600200" indent="-228600">
              <a:spcBef>
                <a:spcPts val="799"/>
              </a:spcBef>
              <a:buClr>
                <a:srgbClr val="000000"/>
              </a:buClr>
              <a:buFont typeface="Arial"/>
              <a:buChar char="–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3200" spc="-1" strike="noStrike">
                <a:solidFill>
                  <a:srgbClr val="000000"/>
                </a:solidFill>
                <a:latin typeface="Calibri"/>
              </a:rPr>
              <a:t>Czwarty poziom konspektu</a:t>
            </a: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  <a:p>
            <a:pPr lvl="4" marL="2057400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3200" spc="-1" strike="noStrike">
                <a:solidFill>
                  <a:srgbClr val="000000"/>
                </a:solidFill>
                <a:latin typeface="Calibri"/>
              </a:rPr>
              <a:t>Piąty poziom konspektu</a:t>
            </a: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  <a:p>
            <a:pPr lvl="5" marL="2057400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3200" spc="-1" strike="noStrike">
                <a:solidFill>
                  <a:srgbClr val="000000"/>
                </a:solidFill>
                <a:latin typeface="Calibri"/>
              </a:rPr>
              <a:t>Szósty poziom konspektu</a:t>
            </a: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  <a:p>
            <a:pPr lvl="6" marL="2057400" indent="-228600">
              <a:spcBef>
                <a:spcPts val="799"/>
              </a:spcBef>
              <a:buClr>
                <a:srgbClr val="000000"/>
              </a:buClr>
              <a:buFont typeface="Arial"/>
              <a:buChar char="»"/>
              <a:tabLst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3200" spc="-1" strike="noStrike">
                <a:solidFill>
                  <a:srgbClr val="000000"/>
                </a:solidFill>
                <a:latin typeface="Calibri"/>
              </a:rPr>
              <a:t>Siódmy poziom konspektu</a:t>
            </a:r>
            <a:endParaRPr b="0" lang="pl-PL" sz="3200" spc="-1" strike="noStrike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/>
          </p:nvPr>
        </p:nvSpPr>
        <p:spPr>
          <a:xfrm>
            <a:off x="456840" y="6356520"/>
            <a:ext cx="2133720" cy="36504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r>
              <a:rPr b="0" lang="pl-PL" sz="1200" spc="-1" strike="noStrike">
                <a:solidFill>
                  <a:srgbClr val="898989"/>
                </a:solidFill>
                <a:latin typeface="Calibri"/>
              </a:rPr>
              <a:t>&lt;data/godzina&gt;</a:t>
            </a:r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840" cy="36504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1800" spc="-1" strike="noStrike">
              <a:solidFill>
                <a:srgbClr val="000000"/>
              </a:solidFill>
              <a:latin typeface="Arial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/>
          </p:nvPr>
        </p:nvSpPr>
        <p:spPr>
          <a:xfrm>
            <a:off x="6552720" y="6356520"/>
            <a:ext cx="2133720" cy="365040"/>
          </a:xfrm>
          <a:prstGeom prst="rect">
            <a:avLst/>
          </a:prstGeom>
        </p:spPr>
        <p:txBody>
          <a:bodyPr lIns="90000" rIns="90000" tIns="46800" bIns="46800" anchor="ctr">
            <a:noAutofit/>
          </a:bodyPr>
          <a:p>
            <a:pPr algn="r">
              <a:lnSpc>
                <a:spcPct val="100000"/>
              </a:lnSpc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fld id="{3510C5E2-C93E-412C-AD91-F1430480A6B8}" type="slidenum">
              <a:rPr b="0" lang="pl-PL" sz="1200" spc="-1" strike="noStrike">
                <a:solidFill>
                  <a:srgbClr val="898989"/>
                </a:solidFill>
                <a:latin typeface="Calibri"/>
              </a:rPr>
              <a:t>&lt;numer&gt;</a:t>
            </a:fld>
            <a:endParaRPr b="0" lang="pl-PL" sz="1200" spc="-1" strike="noStrike">
              <a:solidFill>
                <a:srgbClr val="000000"/>
              </a:solid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0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0.xml"/>
</Relationships>
</file>

<file path=ppt/slides/_rels/slide100.xml.rels><?xml version="1.0" encoding="UTF-8"?>
<Relationships xmlns="http://schemas.openxmlformats.org/package/2006/relationships"><Relationship Id="rId1" Type="http://schemas.openxmlformats.org/officeDocument/2006/relationships/image" Target="../media/image101.jpeg"/><Relationship Id="rId2" Type="http://schemas.openxmlformats.org/officeDocument/2006/relationships/slideLayout" Target="../slideLayouts/slideLayout1.xml"/>
</Relationships>
</file>

<file path=ppt/slides/_rels/slide101.xml.rels><?xml version="1.0" encoding="UTF-8"?>
<Relationships xmlns="http://schemas.openxmlformats.org/package/2006/relationships"><Relationship Id="rId1" Type="http://schemas.openxmlformats.org/officeDocument/2006/relationships/image" Target="../media/image102.jpeg"/><Relationship Id="rId2" Type="http://schemas.openxmlformats.org/officeDocument/2006/relationships/slideLayout" Target="../slideLayouts/slideLayout1.xml"/>
</Relationships>
</file>

<file path=ppt/slides/_rels/slide102.xml.rels><?xml version="1.0" encoding="UTF-8"?>
<Relationships xmlns="http://schemas.openxmlformats.org/package/2006/relationships"><Relationship Id="rId1" Type="http://schemas.openxmlformats.org/officeDocument/2006/relationships/image" Target="../media/image103.jpeg"/><Relationship Id="rId2" Type="http://schemas.openxmlformats.org/officeDocument/2006/relationships/slideLayout" Target="../slideLayouts/slideLayout1.xml"/>
</Relationships>
</file>

<file path=ppt/slides/_rels/slide103.xml.rels><?xml version="1.0" encoding="UTF-8"?>
<Relationships xmlns="http://schemas.openxmlformats.org/package/2006/relationships"><Relationship Id="rId1" Type="http://schemas.openxmlformats.org/officeDocument/2006/relationships/image" Target="../media/image104.jpeg"/><Relationship Id="rId2" Type="http://schemas.openxmlformats.org/officeDocument/2006/relationships/slideLayout" Target="../slideLayouts/slideLayout1.xml"/>
</Relationships>
</file>

<file path=ppt/slides/_rels/slide104.xml.rels><?xml version="1.0" encoding="UTF-8"?>
<Relationships xmlns="http://schemas.openxmlformats.org/package/2006/relationships"><Relationship Id="rId1" Type="http://schemas.openxmlformats.org/officeDocument/2006/relationships/image" Target="../media/image105.jpeg"/><Relationship Id="rId2" Type="http://schemas.openxmlformats.org/officeDocument/2006/relationships/slideLayout" Target="../slideLayouts/slideLayout1.xml"/>
</Relationships>
</file>

<file path=ppt/slides/_rels/slide105.xml.rels><?xml version="1.0" encoding="UTF-8"?>
<Relationships xmlns="http://schemas.openxmlformats.org/package/2006/relationships"><Relationship Id="rId1" Type="http://schemas.openxmlformats.org/officeDocument/2006/relationships/image" Target="../media/image106.jpeg"/><Relationship Id="rId2" Type="http://schemas.openxmlformats.org/officeDocument/2006/relationships/slideLayout" Target="../slideLayouts/slideLayout1.xml"/>
</Relationships>
</file>

<file path=ppt/slides/_rels/slide106.xml.rels><?xml version="1.0" encoding="UTF-8"?>
<Relationships xmlns="http://schemas.openxmlformats.org/package/2006/relationships"><Relationship Id="rId1" Type="http://schemas.openxmlformats.org/officeDocument/2006/relationships/image" Target="../media/image107.jpeg"/><Relationship Id="rId2" Type="http://schemas.openxmlformats.org/officeDocument/2006/relationships/slideLayout" Target="../slideLayouts/slideLayout1.xml"/>
</Relationships>
</file>

<file path=ppt/slides/_rels/slide107.xml.rels><?xml version="1.0" encoding="UTF-8"?>
<Relationships xmlns="http://schemas.openxmlformats.org/package/2006/relationships"><Relationship Id="rId1" Type="http://schemas.openxmlformats.org/officeDocument/2006/relationships/image" Target="../media/image108.jpeg"/><Relationship Id="rId2" Type="http://schemas.openxmlformats.org/officeDocument/2006/relationships/slideLayout" Target="../slideLayouts/slideLayout1.xml"/>
</Relationships>
</file>

<file path=ppt/slides/_rels/slide108.xml.rels><?xml version="1.0" encoding="UTF-8"?>
<Relationships xmlns="http://schemas.openxmlformats.org/package/2006/relationships"><Relationship Id="rId1" Type="http://schemas.openxmlformats.org/officeDocument/2006/relationships/image" Target="../media/image109.jpeg"/><Relationship Id="rId2" Type="http://schemas.openxmlformats.org/officeDocument/2006/relationships/slideLayout" Target="../slideLayouts/slideLayout1.xml"/>
</Relationships>
</file>

<file path=ppt/slides/_rels/slide109.xml.rels><?xml version="1.0" encoding="UTF-8"?>
<Relationships xmlns="http://schemas.openxmlformats.org/package/2006/relationships"><Relationship Id="rId1" Type="http://schemas.openxmlformats.org/officeDocument/2006/relationships/image" Target="../media/image110.jpeg"/><Relationship Id="rId2" Type="http://schemas.openxmlformats.org/officeDocument/2006/relationships/slideLayout" Target="../slideLayouts/slideLayout1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.xml"/>
</Relationships>
</file>

<file path=ppt/slides/_rels/slide110.xml.rels><?xml version="1.0" encoding="UTF-8"?>
<Relationships xmlns="http://schemas.openxmlformats.org/package/2006/relationships"><Relationship Id="rId1" Type="http://schemas.openxmlformats.org/officeDocument/2006/relationships/image" Target="../media/image111.png"/><Relationship Id="rId2" Type="http://schemas.openxmlformats.org/officeDocument/2006/relationships/slideLayout" Target="../slideLayouts/slideLayout1.xml"/>
</Relationships>
</file>

<file path=ppt/slides/_rels/slide111.xml.rels><?xml version="1.0" encoding="UTF-8"?>
<Relationships xmlns="http://schemas.openxmlformats.org/package/2006/relationships"><Relationship Id="rId1" Type="http://schemas.openxmlformats.org/officeDocument/2006/relationships/image" Target="../media/image112.jpeg"/><Relationship Id="rId2" Type="http://schemas.openxmlformats.org/officeDocument/2006/relationships/slideLayout" Target="../slideLayouts/slideLayout1.xml"/>
</Relationships>
</file>

<file path=ppt/slides/_rels/slide112.xml.rels><?xml version="1.0" encoding="UTF-8"?>
<Relationships xmlns="http://schemas.openxmlformats.org/package/2006/relationships"><Relationship Id="rId1" Type="http://schemas.openxmlformats.org/officeDocument/2006/relationships/image" Target="../media/image113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2.xml"/>
</Relationships>
</file>

<file path=ppt/slides/_rels/slide113.xml.rels><?xml version="1.0" encoding="UTF-8"?>
<Relationships xmlns="http://schemas.openxmlformats.org/package/2006/relationships"><Relationship Id="rId1" Type="http://schemas.openxmlformats.org/officeDocument/2006/relationships/image" Target="../media/image114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3.xml"/>
</Relationships>
</file>

<file path=ppt/slides/_rels/slide114.xml.rels><?xml version="1.0" encoding="UTF-8"?>
<Relationships xmlns="http://schemas.openxmlformats.org/package/2006/relationships"><Relationship Id="rId1" Type="http://schemas.openxmlformats.org/officeDocument/2006/relationships/image" Target="../media/image115.jpeg"/><Relationship Id="rId2" Type="http://schemas.openxmlformats.org/officeDocument/2006/relationships/slideLayout" Target="../slideLayouts/slideLayout1.xml"/>
</Relationships>
</file>

<file path=ppt/slides/_rels/slide115.xml.rels><?xml version="1.0" encoding="UTF-8"?>
<Relationships xmlns="http://schemas.openxmlformats.org/package/2006/relationships"><Relationship Id="rId1" Type="http://schemas.openxmlformats.org/officeDocument/2006/relationships/image" Target="../media/image116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5.xml"/>
</Relationships>
</file>

<file path=ppt/slides/_rels/slide116.xml.rels><?xml version="1.0" encoding="UTF-8"?>
<Relationships xmlns="http://schemas.openxmlformats.org/package/2006/relationships"><Relationship Id="rId1" Type="http://schemas.openxmlformats.org/officeDocument/2006/relationships/image" Target="../media/image117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6.xml"/>
</Relationships>
</file>

<file path=ppt/slides/_rels/slide117.xml.rels><?xml version="1.0" encoding="UTF-8"?>
<Relationships xmlns="http://schemas.openxmlformats.org/package/2006/relationships"><Relationship Id="rId1" Type="http://schemas.openxmlformats.org/officeDocument/2006/relationships/image" Target="../media/image118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7.xml"/>
</Relationships>
</file>

<file path=ppt/slides/_rels/slide118.xml.rels><?xml version="1.0" encoding="UTF-8"?>
<Relationships xmlns="http://schemas.openxmlformats.org/package/2006/relationships"><Relationship Id="rId1" Type="http://schemas.openxmlformats.org/officeDocument/2006/relationships/image" Target="../media/image119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8.xml"/>
</Relationships>
</file>

<file path=ppt/slides/_rels/slide119.xml.rels><?xml version="1.0" encoding="UTF-8"?>
<Relationships xmlns="http://schemas.openxmlformats.org/package/2006/relationships"><Relationship Id="rId1" Type="http://schemas.openxmlformats.org/officeDocument/2006/relationships/image" Target="../media/image120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19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.xml"/>
</Relationships>
</file>

<file path=ppt/slides/_rels/slide120.xml.rels><?xml version="1.0" encoding="UTF-8"?>
<Relationships xmlns="http://schemas.openxmlformats.org/package/2006/relationships"><Relationship Id="rId1" Type="http://schemas.openxmlformats.org/officeDocument/2006/relationships/image" Target="../media/image121.jpeg"/><Relationship Id="rId2" Type="http://schemas.openxmlformats.org/officeDocument/2006/relationships/slideLayout" Target="../slideLayouts/slideLayout1.xml"/>
</Relationships>
</file>

<file path=ppt/slides/_rels/slide121.xml.rels><?xml version="1.0" encoding="UTF-8"?>
<Relationships xmlns="http://schemas.openxmlformats.org/package/2006/relationships"><Relationship Id="rId1" Type="http://schemas.openxmlformats.org/officeDocument/2006/relationships/image" Target="../media/image122.png"/><Relationship Id="rId2" Type="http://schemas.openxmlformats.org/officeDocument/2006/relationships/slideLayout" Target="../slideLayouts/slideLayout1.xml"/>
</Relationships>
</file>

<file path=ppt/slides/_rels/slide122.xml.rels><?xml version="1.0" encoding="UTF-8"?>
<Relationships xmlns="http://schemas.openxmlformats.org/package/2006/relationships"><Relationship Id="rId1" Type="http://schemas.openxmlformats.org/officeDocument/2006/relationships/image" Target="../media/image123.jpeg"/><Relationship Id="rId2" Type="http://schemas.openxmlformats.org/officeDocument/2006/relationships/slideLayout" Target="../slideLayouts/slideLayout1.xml"/>
</Relationships>
</file>

<file path=ppt/slides/_rels/slide123.xml.rels><?xml version="1.0" encoding="UTF-8"?>
<Relationships xmlns="http://schemas.openxmlformats.org/package/2006/relationships"><Relationship Id="rId1" Type="http://schemas.openxmlformats.org/officeDocument/2006/relationships/image" Target="../media/image124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3.xml"/>
</Relationships>
</file>

<file path=ppt/slides/_rels/slide124.xml.rels><?xml version="1.0" encoding="UTF-8"?>
<Relationships xmlns="http://schemas.openxmlformats.org/package/2006/relationships"><Relationship Id="rId1" Type="http://schemas.openxmlformats.org/officeDocument/2006/relationships/image" Target="../media/image125.jpeg"/><Relationship Id="rId2" Type="http://schemas.openxmlformats.org/officeDocument/2006/relationships/slideLayout" Target="../slideLayouts/slideLayout1.xml"/>
</Relationships>
</file>

<file path=ppt/slides/_rels/slide125.xml.rels><?xml version="1.0" encoding="UTF-8"?>
<Relationships xmlns="http://schemas.openxmlformats.org/package/2006/relationships"><Relationship Id="rId1" Type="http://schemas.openxmlformats.org/officeDocument/2006/relationships/image" Target="../media/image126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5.xml"/>
</Relationships>
</file>

<file path=ppt/slides/_rels/slide126.xml.rels><?xml version="1.0" encoding="UTF-8"?>
<Relationships xmlns="http://schemas.openxmlformats.org/package/2006/relationships"><Relationship Id="rId1" Type="http://schemas.openxmlformats.org/officeDocument/2006/relationships/image" Target="../media/image127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6.xml"/>
</Relationships>
</file>

<file path=ppt/slides/_rels/slide127.xml.rels><?xml version="1.0" encoding="UTF-8"?>
<Relationships xmlns="http://schemas.openxmlformats.org/package/2006/relationships"><Relationship Id="rId1" Type="http://schemas.openxmlformats.org/officeDocument/2006/relationships/image" Target="../media/image128.jpeg"/><Relationship Id="rId2" Type="http://schemas.openxmlformats.org/officeDocument/2006/relationships/slideLayout" Target="../slideLayouts/slideLayout1.xml"/>
</Relationships>
</file>

<file path=ppt/slides/_rels/slide128.xml.rels><?xml version="1.0" encoding="UTF-8"?>
<Relationships xmlns="http://schemas.openxmlformats.org/package/2006/relationships"><Relationship Id="rId1" Type="http://schemas.openxmlformats.org/officeDocument/2006/relationships/image" Target="../media/image129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8.xml"/>
</Relationships>
</file>

<file path=ppt/slides/_rels/slide129.xml.rels><?xml version="1.0" encoding="UTF-8"?>
<Relationships xmlns="http://schemas.openxmlformats.org/package/2006/relationships"><Relationship Id="rId1" Type="http://schemas.openxmlformats.org/officeDocument/2006/relationships/image" Target="../media/image130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29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13.jpeg"/><Relationship Id="rId2" Type="http://schemas.openxmlformats.org/officeDocument/2006/relationships/slideLayout" Target="../slideLayouts/slideLayout1.xml"/>
</Relationships>
</file>

<file path=ppt/slides/_rels/slide130.xml.rels><?xml version="1.0" encoding="UTF-8"?>
<Relationships xmlns="http://schemas.openxmlformats.org/package/2006/relationships"><Relationship Id="rId1" Type="http://schemas.openxmlformats.org/officeDocument/2006/relationships/image" Target="../media/image13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0.xml"/>
</Relationships>
</file>

<file path=ppt/slides/_rels/slide131.xml.rels><?xml version="1.0" encoding="UTF-8"?>
<Relationships xmlns="http://schemas.openxmlformats.org/package/2006/relationships"><Relationship Id="rId1" Type="http://schemas.openxmlformats.org/officeDocument/2006/relationships/image" Target="../media/image132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1.xml"/>
</Relationships>
</file>

<file path=ppt/slides/_rels/slide132.xml.rels><?xml version="1.0" encoding="UTF-8"?>
<Relationships xmlns="http://schemas.openxmlformats.org/package/2006/relationships"><Relationship Id="rId1" Type="http://schemas.openxmlformats.org/officeDocument/2006/relationships/image" Target="../media/image133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2.xml"/>
</Relationships>
</file>

<file path=ppt/slides/_rels/slide133.xml.rels><?xml version="1.0" encoding="UTF-8"?>
<Relationships xmlns="http://schemas.openxmlformats.org/package/2006/relationships"><Relationship Id="rId1" Type="http://schemas.openxmlformats.org/officeDocument/2006/relationships/image" Target="../media/image134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3.xml"/>
</Relationships>
</file>

<file path=ppt/slides/_rels/slide134.xml.rels><?xml version="1.0" encoding="UTF-8"?>
<Relationships xmlns="http://schemas.openxmlformats.org/package/2006/relationships"><Relationship Id="rId1" Type="http://schemas.openxmlformats.org/officeDocument/2006/relationships/image" Target="../media/image135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34.xml"/>
</Relationships>
</file>

<file path=ppt/slides/_rels/slide135.xml.rels><?xml version="1.0" encoding="UTF-8"?>
<Relationships xmlns="http://schemas.openxmlformats.org/package/2006/relationships"><Relationship Id="rId1" Type="http://schemas.openxmlformats.org/officeDocument/2006/relationships/image" Target="../media/image136.jpeg"/><Relationship Id="rId2" Type="http://schemas.openxmlformats.org/officeDocument/2006/relationships/slideLayout" Target="../slideLayouts/slideLayout1.xml"/>
</Relationships>
</file>

<file path=ppt/slides/_rels/slide136.xml.rels><?xml version="1.0" encoding="UTF-8"?>
<Relationships xmlns="http://schemas.openxmlformats.org/package/2006/relationships"><Relationship Id="rId1" Type="http://schemas.openxmlformats.org/officeDocument/2006/relationships/image" Target="../media/image137.jpeg"/><Relationship Id="rId2" Type="http://schemas.openxmlformats.org/officeDocument/2006/relationships/slideLayout" Target="../slideLayouts/slideLayout1.xml"/>
</Relationships>
</file>

<file path=ppt/slides/_rels/slide137.xml.rels><?xml version="1.0" encoding="UTF-8"?>
<Relationships xmlns="http://schemas.openxmlformats.org/package/2006/relationships"><Relationship Id="rId1" Type="http://schemas.openxmlformats.org/officeDocument/2006/relationships/image" Target="../media/image138.jpeg"/><Relationship Id="rId2" Type="http://schemas.openxmlformats.org/officeDocument/2006/relationships/slideLayout" Target="../slideLayouts/slideLayout1.xml"/>
</Relationships>
</file>

<file path=ppt/slides/_rels/slide138.xml.rels><?xml version="1.0" encoding="UTF-8"?>
<Relationships xmlns="http://schemas.openxmlformats.org/package/2006/relationships"><Relationship Id="rId1" Type="http://schemas.openxmlformats.org/officeDocument/2006/relationships/image" Target="../media/image139.jpeg"/><Relationship Id="rId2" Type="http://schemas.openxmlformats.org/officeDocument/2006/relationships/slideLayout" Target="../slideLayouts/slideLayout1.xml"/>
</Relationships>
</file>

<file path=ppt/slides/_rels/slide139.xml.rels><?xml version="1.0" encoding="UTF-8"?>
<Relationships xmlns="http://schemas.openxmlformats.org/package/2006/relationships"><Relationship Id="rId1" Type="http://schemas.openxmlformats.org/officeDocument/2006/relationships/image" Target="../media/image140.jpeg"/><Relationship Id="rId2" Type="http://schemas.openxmlformats.org/officeDocument/2006/relationships/slideLayout" Target="../slideLayouts/slideLayout1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14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4.xml"/>
</Relationships>
</file>

<file path=ppt/slides/_rels/slide140.xml.rels><?xml version="1.0" encoding="UTF-8"?>
<Relationships xmlns="http://schemas.openxmlformats.org/package/2006/relationships"><Relationship Id="rId1" Type="http://schemas.openxmlformats.org/officeDocument/2006/relationships/image" Target="../media/image141.jpeg"/><Relationship Id="rId2" Type="http://schemas.openxmlformats.org/officeDocument/2006/relationships/slideLayout" Target="../slideLayouts/slideLayout1.xml"/>
</Relationships>
</file>

<file path=ppt/slides/_rels/slide141.xml.rels><?xml version="1.0" encoding="UTF-8"?>
<Relationships xmlns="http://schemas.openxmlformats.org/package/2006/relationships"><Relationship Id="rId1" Type="http://schemas.openxmlformats.org/officeDocument/2006/relationships/image" Target="../media/image142.jpeg"/><Relationship Id="rId2" Type="http://schemas.openxmlformats.org/officeDocument/2006/relationships/slideLayout" Target="../slideLayouts/slideLayout1.xml"/>
</Relationships>
</file>

<file path=ppt/slides/_rels/slide142.xml.rels><?xml version="1.0" encoding="UTF-8"?>
<Relationships xmlns="http://schemas.openxmlformats.org/package/2006/relationships"><Relationship Id="rId1" Type="http://schemas.openxmlformats.org/officeDocument/2006/relationships/image" Target="../media/image143.jpeg"/><Relationship Id="rId2" Type="http://schemas.openxmlformats.org/officeDocument/2006/relationships/slideLayout" Target="../slideLayouts/slideLayout1.xml"/>
</Relationships>
</file>

<file path=ppt/slides/_rels/slide143.xml.rels><?xml version="1.0" encoding="UTF-8"?>
<Relationships xmlns="http://schemas.openxmlformats.org/package/2006/relationships"><Relationship Id="rId1" Type="http://schemas.openxmlformats.org/officeDocument/2006/relationships/image" Target="../media/image144.jpeg"/><Relationship Id="rId2" Type="http://schemas.openxmlformats.org/officeDocument/2006/relationships/slideLayout" Target="../slideLayouts/slideLayout1.xml"/>
</Relationships>
</file>

<file path=ppt/slides/_rels/slide144.xml.rels><?xml version="1.0" encoding="UTF-8"?>
<Relationships xmlns="http://schemas.openxmlformats.org/package/2006/relationships"><Relationship Id="rId1" Type="http://schemas.openxmlformats.org/officeDocument/2006/relationships/image" Target="../media/image145.jpeg"/><Relationship Id="rId2" Type="http://schemas.openxmlformats.org/officeDocument/2006/relationships/slideLayout" Target="../slideLayouts/slideLayout1.xml"/>
</Relationships>
</file>

<file path=ppt/slides/_rels/slide145.xml.rels><?xml version="1.0" encoding="UTF-8"?>
<Relationships xmlns="http://schemas.openxmlformats.org/package/2006/relationships"><Relationship Id="rId1" Type="http://schemas.openxmlformats.org/officeDocument/2006/relationships/image" Target="../media/image146.jpeg"/><Relationship Id="rId2" Type="http://schemas.openxmlformats.org/officeDocument/2006/relationships/slideLayout" Target="../slideLayouts/slideLayout1.xml"/>
</Relationships>
</file>

<file path=ppt/slides/_rels/slide146.xml.rels><?xml version="1.0" encoding="UTF-8"?>
<Relationships xmlns="http://schemas.openxmlformats.org/package/2006/relationships"><Relationship Id="rId1" Type="http://schemas.openxmlformats.org/officeDocument/2006/relationships/image" Target="../media/image147.jpeg"/><Relationship Id="rId2" Type="http://schemas.openxmlformats.org/officeDocument/2006/relationships/slideLayout" Target="../slideLayouts/slideLayout1.xml"/>
</Relationships>
</file>

<file path=ppt/slides/_rels/slide147.xml.rels><?xml version="1.0" encoding="UTF-8"?>
<Relationships xmlns="http://schemas.openxmlformats.org/package/2006/relationships"><Relationship Id="rId1" Type="http://schemas.openxmlformats.org/officeDocument/2006/relationships/image" Target="../media/image148.jpeg"/><Relationship Id="rId2" Type="http://schemas.openxmlformats.org/officeDocument/2006/relationships/slideLayout" Target="../slideLayouts/slideLayout1.xml"/>
</Relationships>
</file>

<file path=ppt/slides/_rels/slide148.xml.rels><?xml version="1.0" encoding="UTF-8"?>
<Relationships xmlns="http://schemas.openxmlformats.org/package/2006/relationships"><Relationship Id="rId1" Type="http://schemas.openxmlformats.org/officeDocument/2006/relationships/image" Target="../media/image149.jpeg"/><Relationship Id="rId2" Type="http://schemas.openxmlformats.org/officeDocument/2006/relationships/slideLayout" Target="../slideLayouts/slideLayout1.xml"/>
</Relationships>
</file>

<file path=ppt/slides/_rels/slide149.xml.rels><?xml version="1.0" encoding="UTF-8"?>
<Relationships xmlns="http://schemas.openxmlformats.org/package/2006/relationships"><Relationship Id="rId1" Type="http://schemas.openxmlformats.org/officeDocument/2006/relationships/image" Target="../media/image150.jpeg"/><Relationship Id="rId2" Type="http://schemas.openxmlformats.org/officeDocument/2006/relationships/slideLayout" Target="../slideLayouts/slideLayout1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15.jpeg"/><Relationship Id="rId2" Type="http://schemas.openxmlformats.org/officeDocument/2006/relationships/slideLayout" Target="../slideLayouts/slideLayout1.xml"/>
</Relationships>
</file>

<file path=ppt/slides/_rels/slide150.xml.rels><?xml version="1.0" encoding="UTF-8"?>
<Relationships xmlns="http://schemas.openxmlformats.org/package/2006/relationships"><Relationship Id="rId1" Type="http://schemas.openxmlformats.org/officeDocument/2006/relationships/image" Target="../media/image151.jpeg"/><Relationship Id="rId2" Type="http://schemas.openxmlformats.org/officeDocument/2006/relationships/slideLayout" Target="../slideLayouts/slideLayout1.xml"/>
</Relationships>
</file>

<file path=ppt/slides/_rels/slide151.xml.rels><?xml version="1.0" encoding="UTF-8"?>
<Relationships xmlns="http://schemas.openxmlformats.org/package/2006/relationships"><Relationship Id="rId1" Type="http://schemas.openxmlformats.org/officeDocument/2006/relationships/image" Target="../media/image152.jpeg"/><Relationship Id="rId2" Type="http://schemas.openxmlformats.org/officeDocument/2006/relationships/slideLayout" Target="../slideLayouts/slideLayout1.xml"/>
</Relationships>
</file>

<file path=ppt/slides/_rels/slide152.xml.rels><?xml version="1.0" encoding="UTF-8"?>
<Relationships xmlns="http://schemas.openxmlformats.org/package/2006/relationships"><Relationship Id="rId1" Type="http://schemas.openxmlformats.org/officeDocument/2006/relationships/image" Target="../media/image153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2.xml"/>
</Relationships>
</file>

<file path=ppt/slides/_rels/slide153.xml.rels><?xml version="1.0" encoding="UTF-8"?>
<Relationships xmlns="http://schemas.openxmlformats.org/package/2006/relationships"><Relationship Id="rId1" Type="http://schemas.openxmlformats.org/officeDocument/2006/relationships/image" Target="../media/image154.jpeg"/><Relationship Id="rId2" Type="http://schemas.openxmlformats.org/officeDocument/2006/relationships/slideLayout" Target="../slideLayouts/slideLayout1.xml"/>
</Relationships>
</file>

<file path=ppt/slides/_rels/slide154.xml.rels><?xml version="1.0" encoding="UTF-8"?>
<Relationships xmlns="http://schemas.openxmlformats.org/package/2006/relationships"><Relationship Id="rId1" Type="http://schemas.openxmlformats.org/officeDocument/2006/relationships/image" Target="../media/image155.jpeg"/><Relationship Id="rId2" Type="http://schemas.openxmlformats.org/officeDocument/2006/relationships/slideLayout" Target="../slideLayouts/slideLayout1.xml"/>
</Relationships>
</file>

<file path=ppt/slides/_rels/slide155.xml.rels><?xml version="1.0" encoding="UTF-8"?>
<Relationships xmlns="http://schemas.openxmlformats.org/package/2006/relationships"><Relationship Id="rId1" Type="http://schemas.openxmlformats.org/officeDocument/2006/relationships/image" Target="../media/image156.png"/><Relationship Id="rId2" Type="http://schemas.openxmlformats.org/officeDocument/2006/relationships/slideLayout" Target="../slideLayouts/slideLayout1.xml"/>
</Relationships>
</file>

<file path=ppt/slides/_rels/slide156.xml.rels><?xml version="1.0" encoding="UTF-8"?>
<Relationships xmlns="http://schemas.openxmlformats.org/package/2006/relationships"><Relationship Id="rId1" Type="http://schemas.openxmlformats.org/officeDocument/2006/relationships/image" Target="../media/image157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56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16.jpeg"/><Relationship Id="rId2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slideLayout" Target="../slideLayouts/slideLayout1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18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slideLayout" Target="../slideLayouts/slideLayout1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2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0.jpeg"/><Relationship Id="rId2" Type="http://schemas.openxmlformats.org/officeDocument/2006/relationships/slideLayout" Target="../slideLayouts/slideLayout1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2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22.jpeg"/><Relationship Id="rId2" Type="http://schemas.openxmlformats.org/officeDocument/2006/relationships/slideLayout" Target="../slideLayouts/slideLayout1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23.jpeg"/><Relationship Id="rId2" Type="http://schemas.openxmlformats.org/officeDocument/2006/relationships/slideLayout" Target="../slideLayouts/slideLayout1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25.jpeg"/><Relationship Id="rId2" Type="http://schemas.openxmlformats.org/officeDocument/2006/relationships/slideLayout" Target="../slideLayouts/slideLayout1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26.jpeg"/><Relationship Id="rId2" Type="http://schemas.openxmlformats.org/officeDocument/2006/relationships/slideLayout" Target="../slideLayouts/slideLayout1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27.jpeg"/><Relationship Id="rId2" Type="http://schemas.openxmlformats.org/officeDocument/2006/relationships/slideLayout" Target="../slideLayouts/slideLayout1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28.jpeg"/><Relationship Id="rId2" Type="http://schemas.openxmlformats.org/officeDocument/2006/relationships/slideLayout" Target="../slideLayouts/slideLayout1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29.jpeg"/><Relationship Id="rId2" Type="http://schemas.openxmlformats.org/officeDocument/2006/relationships/slideLayout" Target="../slideLayouts/slideLayout1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3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30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0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31.jpeg"/><Relationship Id="rId2" Type="http://schemas.openxmlformats.org/officeDocument/2006/relationships/slideLayout" Target="../slideLayouts/slideLayout1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32.jpeg"/><Relationship Id="rId2" Type="http://schemas.openxmlformats.org/officeDocument/2006/relationships/slideLayout" Target="../slideLayouts/slideLayout1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slideLayout" Target="../slideLayouts/slideLayout1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34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4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slideLayout" Target="../slideLayouts/slideLayout1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36.jpeg"/><Relationship Id="rId2" Type="http://schemas.openxmlformats.org/officeDocument/2006/relationships/slideLayout" Target="../slideLayouts/slideLayout1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37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7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38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8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39.jpeg"/><Relationship Id="rId2" Type="http://schemas.openxmlformats.org/officeDocument/2006/relationships/slideLayout" Target="../slideLayouts/slideLayout1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4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40.jpeg"/><Relationship Id="rId2" Type="http://schemas.openxmlformats.org/officeDocument/2006/relationships/slideLayout" Target="../slideLayouts/slideLayout1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41.jpeg"/><Relationship Id="rId2" Type="http://schemas.openxmlformats.org/officeDocument/2006/relationships/slideLayout" Target="../slideLayouts/slideLayout1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42.jpeg"/><Relationship Id="rId2" Type="http://schemas.openxmlformats.org/officeDocument/2006/relationships/slideLayout" Target="../slideLayouts/slideLayout1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1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slideLayout" Target="../slideLayouts/slideLayout1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45.jpeg"/><Relationship Id="rId2" Type="http://schemas.openxmlformats.org/officeDocument/2006/relationships/slideLayout" Target="../slideLayouts/slideLayout1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jpeg"/><Relationship Id="rId3" Type="http://schemas.openxmlformats.org/officeDocument/2006/relationships/slideLayout" Target="../slideLayouts/slideLayout1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7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49.jpeg"/><Relationship Id="rId2" Type="http://schemas.openxmlformats.org/officeDocument/2006/relationships/slideLayout" Target="../slideLayouts/slideLayout1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9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5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0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52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1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53.jpeg"/><Relationship Id="rId2" Type="http://schemas.openxmlformats.org/officeDocument/2006/relationships/slideLayout" Target="../slideLayouts/slideLayout1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54.jpeg"/><Relationship Id="rId2" Type="http://schemas.openxmlformats.org/officeDocument/2006/relationships/slideLayout" Target="../slideLayouts/slideLayout1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55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4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slideLayout" Target="../slideLayouts/slideLayout1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57.jpeg"/><Relationship Id="rId2" Type="http://schemas.openxmlformats.org/officeDocument/2006/relationships/slideLayout" Target="../slideLayouts/slideLayout1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58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7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59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8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60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59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6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6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0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62.jpeg"/><Relationship Id="rId2" Type="http://schemas.openxmlformats.org/officeDocument/2006/relationships/slideLayout" Target="../slideLayouts/slideLayout1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image" Target="../media/image63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2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image" Target="../media/image64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image" Target="../media/image65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4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66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5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image" Target="../media/image67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6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image" Target="../media/image68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7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image" Target="../media/image69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68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image" Target="../media/image70.jpeg"/><Relationship Id="rId2" Type="http://schemas.openxmlformats.org/officeDocument/2006/relationships/slideLayout" Target="../slideLayouts/slideLayout1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7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image" Target="../media/image7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0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image" Target="../media/image72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1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image" Target="../media/image73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2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image" Target="../media/image74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3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image" Target="../media/image75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4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image" Target="../media/image76.jpeg"/><Relationship Id="rId2" Type="http://schemas.openxmlformats.org/officeDocument/2006/relationships/slideLayout" Target="../slideLayouts/slideLayout1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image" Target="../media/image77.jpeg"/><Relationship Id="rId2" Type="http://schemas.openxmlformats.org/officeDocument/2006/relationships/slideLayout" Target="../slideLayouts/slideLayout1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image" Target="../media/image78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7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image" Target="../media/image79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78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image" Target="../media/image80.jpeg"/><Relationship Id="rId2" Type="http://schemas.openxmlformats.org/officeDocument/2006/relationships/slideLayout" Target="../slideLayouts/slideLayout1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8.jpeg"/><Relationship Id="rId2" Type="http://schemas.openxmlformats.org/officeDocument/2006/relationships/slideLayout" Target="../slideLayouts/slideLayout1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image" Target="../media/image8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0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image" Target="../media/image82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1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image" Target="../media/image83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2.xml"/>
</Relationships>
</file>

<file path=ppt/slides/_rels/slide83.xml.rels><?xml version="1.0" encoding="UTF-8"?>
<Relationships xmlns="http://schemas.openxmlformats.org/package/2006/relationships"><Relationship Id="rId1" Type="http://schemas.openxmlformats.org/officeDocument/2006/relationships/image" Target="../media/image84.jpeg"/><Relationship Id="rId2" Type="http://schemas.openxmlformats.org/officeDocument/2006/relationships/slideLayout" Target="../slideLayouts/slideLayout1.xml"/>
</Relationships>
</file>

<file path=ppt/slides/_rels/slide84.xml.rels><?xml version="1.0" encoding="UTF-8"?>
<Relationships xmlns="http://schemas.openxmlformats.org/package/2006/relationships"><Relationship Id="rId1" Type="http://schemas.openxmlformats.org/officeDocument/2006/relationships/image" Target="../media/image85.jpeg"/><Relationship Id="rId2" Type="http://schemas.openxmlformats.org/officeDocument/2006/relationships/slideLayout" Target="../slideLayouts/slideLayout1.xml"/>
</Relationships>
</file>

<file path=ppt/slides/_rels/slide85.xml.rels><?xml version="1.0" encoding="UTF-8"?>
<Relationships xmlns="http://schemas.openxmlformats.org/package/2006/relationships"><Relationship Id="rId1" Type="http://schemas.openxmlformats.org/officeDocument/2006/relationships/image" Target="../media/image86.png"/><Relationship Id="rId2" Type="http://schemas.openxmlformats.org/officeDocument/2006/relationships/slideLayout" Target="../slideLayouts/slideLayout1.xml"/>
</Relationships>
</file>

<file path=ppt/slides/_rels/slide86.xml.rels><?xml version="1.0" encoding="UTF-8"?>
<Relationships xmlns="http://schemas.openxmlformats.org/package/2006/relationships"><Relationship Id="rId1" Type="http://schemas.openxmlformats.org/officeDocument/2006/relationships/image" Target="../media/image87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6.xml"/>
</Relationships>
</file>

<file path=ppt/slides/_rels/slide87.xml.rels><?xml version="1.0" encoding="UTF-8"?>
<Relationships xmlns="http://schemas.openxmlformats.org/package/2006/relationships"><Relationship Id="rId1" Type="http://schemas.openxmlformats.org/officeDocument/2006/relationships/image" Target="../media/image88.jpeg"/><Relationship Id="rId2" Type="http://schemas.openxmlformats.org/officeDocument/2006/relationships/slideLayout" Target="../slideLayouts/slideLayout1.xml"/>
</Relationships>
</file>

<file path=ppt/slides/_rels/slide88.xml.rels><?xml version="1.0" encoding="UTF-8"?>
<Relationships xmlns="http://schemas.openxmlformats.org/package/2006/relationships"><Relationship Id="rId1" Type="http://schemas.openxmlformats.org/officeDocument/2006/relationships/image" Target="../media/image89.jpeg"/><Relationship Id="rId2" Type="http://schemas.openxmlformats.org/officeDocument/2006/relationships/slideLayout" Target="../slideLayouts/slideLayout1.xml"/>
</Relationships>
</file>

<file path=ppt/slides/_rels/slide89.xml.rels><?xml version="1.0" encoding="UTF-8"?>
<Relationships xmlns="http://schemas.openxmlformats.org/package/2006/relationships"><Relationship Id="rId1" Type="http://schemas.openxmlformats.org/officeDocument/2006/relationships/image" Target="../media/image90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89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.xml"/>
</Relationships>
</file>

<file path=ppt/slides/_rels/slide90.xml.rels><?xml version="1.0" encoding="UTF-8"?>
<Relationships xmlns="http://schemas.openxmlformats.org/package/2006/relationships"><Relationship Id="rId1" Type="http://schemas.openxmlformats.org/officeDocument/2006/relationships/image" Target="../media/image91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0.xml"/>
</Relationships>
</file>

<file path=ppt/slides/_rels/slide91.xml.rels><?xml version="1.0" encoding="UTF-8"?>
<Relationships xmlns="http://schemas.openxmlformats.org/package/2006/relationships"><Relationship Id="rId1" Type="http://schemas.openxmlformats.org/officeDocument/2006/relationships/image" Target="../media/image92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1.xml"/>
</Relationships>
</file>

<file path=ppt/slides/_rels/slide92.xml.rels><?xml version="1.0" encoding="UTF-8"?>
<Relationships xmlns="http://schemas.openxmlformats.org/package/2006/relationships"><Relationship Id="rId1" Type="http://schemas.openxmlformats.org/officeDocument/2006/relationships/image" Target="../media/image93.jpeg"/><Relationship Id="rId2" Type="http://schemas.openxmlformats.org/officeDocument/2006/relationships/slideLayout" Target="../slideLayouts/slideLayout1.xml"/>
</Relationships>
</file>

<file path=ppt/slides/_rels/slide93.xml.rels><?xml version="1.0" encoding="UTF-8"?>
<Relationships xmlns="http://schemas.openxmlformats.org/package/2006/relationships"><Relationship Id="rId1" Type="http://schemas.openxmlformats.org/officeDocument/2006/relationships/image" Target="../media/image94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3.xml"/>
</Relationships>
</file>

<file path=ppt/slides/_rels/slide94.xml.rels><?xml version="1.0" encoding="UTF-8"?>
<Relationships xmlns="http://schemas.openxmlformats.org/package/2006/relationships"><Relationship Id="rId1" Type="http://schemas.openxmlformats.org/officeDocument/2006/relationships/image" Target="../media/image95.jpe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4.xml"/>
</Relationships>
</file>

<file path=ppt/slides/_rels/slide95.xml.rels><?xml version="1.0" encoding="UTF-8"?>
<Relationships xmlns="http://schemas.openxmlformats.org/package/2006/relationships"><Relationship Id="rId1" Type="http://schemas.openxmlformats.org/officeDocument/2006/relationships/image" Target="../media/image96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95.xml"/>
</Relationships>
</file>

<file path=ppt/slides/_rels/slide96.xml.rels><?xml version="1.0" encoding="UTF-8"?>
<Relationships xmlns="http://schemas.openxmlformats.org/package/2006/relationships"><Relationship Id="rId1" Type="http://schemas.openxmlformats.org/officeDocument/2006/relationships/image" Target="../media/image97.jpeg"/><Relationship Id="rId2" Type="http://schemas.openxmlformats.org/officeDocument/2006/relationships/slideLayout" Target="../slideLayouts/slideLayout1.xml"/>
</Relationships>
</file>

<file path=ppt/slides/_rels/slide97.xml.rels><?xml version="1.0" encoding="UTF-8"?>
<Relationships xmlns="http://schemas.openxmlformats.org/package/2006/relationships"><Relationship Id="rId1" Type="http://schemas.openxmlformats.org/officeDocument/2006/relationships/image" Target="../media/image98.jpeg"/><Relationship Id="rId2" Type="http://schemas.openxmlformats.org/officeDocument/2006/relationships/slideLayout" Target="../slideLayouts/slideLayout1.xml"/>
</Relationships>
</file>

<file path=ppt/slides/_rels/slide98.xml.rels><?xml version="1.0" encoding="UTF-8"?>
<Relationships xmlns="http://schemas.openxmlformats.org/package/2006/relationships"><Relationship Id="rId1" Type="http://schemas.openxmlformats.org/officeDocument/2006/relationships/image" Target="../media/image99.jpeg"/><Relationship Id="rId2" Type="http://schemas.openxmlformats.org/officeDocument/2006/relationships/slideLayout" Target="../slideLayouts/slideLayout1.xml"/>
</Relationships>
</file>

<file path=ppt/slides/_rels/slide99.xml.rels><?xml version="1.0" encoding="UTF-8"?>
<Relationships xmlns="http://schemas.openxmlformats.org/package/2006/relationships"><Relationship Id="rId1" Type="http://schemas.openxmlformats.org/officeDocument/2006/relationships/image" Target="../media/image100.jpeg"/><Relationship Id="rId2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Obraz 3" descr=""/>
          <p:cNvPicPr/>
          <p:nvPr/>
        </p:nvPicPr>
        <p:blipFill>
          <a:blip r:embed="rId1"/>
          <a:stretch/>
        </p:blipFill>
        <p:spPr>
          <a:xfrm>
            <a:off x="0" y="592200"/>
            <a:ext cx="9144000" cy="56736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"/>
          <p:cNvPicPr/>
          <p:nvPr/>
        </p:nvPicPr>
        <p:blipFill>
          <a:blip r:embed="rId1"/>
          <a:srcRect l="6913" t="0" r="6913" b="0"/>
          <a:stretch/>
        </p:blipFill>
        <p:spPr>
          <a:xfrm>
            <a:off x="69840" y="0"/>
            <a:ext cx="90043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" name="Picture 2" descr="C:\Users\Beata\Desktop\Industriada 2018\Foty\KADR_PERLA_W_KORONIE00011.jpg"/>
          <p:cNvPicPr/>
          <p:nvPr/>
        </p:nvPicPr>
        <p:blipFill>
          <a:blip r:embed="rId1"/>
          <a:stretch/>
        </p:blipFill>
        <p:spPr>
          <a:xfrm>
            <a:off x="0" y="-228600"/>
            <a:ext cx="10287000" cy="82296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Picture 2" descr="C:\Users\Beata\Desktop\Industriada 2018\Foty\Perla W Koronie-1_00_02_02_16.jpg"/>
          <p:cNvPicPr/>
          <p:nvPr/>
        </p:nvPicPr>
        <p:blipFill>
          <a:blip r:embed="rId1"/>
          <a:stretch/>
        </p:blipFill>
        <p:spPr>
          <a:xfrm>
            <a:off x="12600" y="0"/>
            <a:ext cx="9131400" cy="68673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" name="Picture 2" descr="C:\Users\Beata\Desktop\Industriada 2018\Foty\Perla W Koronie-1_00_01_42_05.jpg"/>
          <p:cNvPicPr/>
          <p:nvPr/>
        </p:nvPicPr>
        <p:blipFill>
          <a:blip r:embed="rId1"/>
          <a:stretch/>
        </p:blipFill>
        <p:spPr>
          <a:xfrm>
            <a:off x="0" y="-9360"/>
            <a:ext cx="9144000" cy="68767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" name="Picture 2" descr="C:\Users\Beata\Desktop\Industriada 2018\Foty\uid_81d644dd6293c834e4ea80be1713c1111445422870935_width_736_play_0_pos_0_gs_0_height_414.jpg"/>
          <p:cNvPicPr/>
          <p:nvPr/>
        </p:nvPicPr>
        <p:blipFill>
          <a:blip r:embed="rId1"/>
          <a:stretch/>
        </p:blipFill>
        <p:spPr>
          <a:xfrm>
            <a:off x="0" y="857160"/>
            <a:ext cx="9271080" cy="52149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" name="Picture 2" descr="C:\Users\Beata\Desktop\Industriada 2018\Foty\g-39.jpg"/>
          <p:cNvPicPr/>
          <p:nvPr/>
        </p:nvPicPr>
        <p:blipFill>
          <a:blip r:embed="rId1"/>
          <a:stretch/>
        </p:blipFill>
        <p:spPr>
          <a:xfrm>
            <a:off x="0" y="792000"/>
            <a:ext cx="9155160" cy="52801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" name="Picture 2" descr="http://esensja.pl/obrazki/ilustracje/110794_pilawa-1-625.jpg"/>
          <p:cNvPicPr/>
          <p:nvPr/>
        </p:nvPicPr>
        <p:blipFill>
          <a:blip r:embed="rId1"/>
          <a:stretch/>
        </p:blipFill>
        <p:spPr>
          <a:xfrm>
            <a:off x="1522440" y="0"/>
            <a:ext cx="60991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Picture 2" descr=""/>
          <p:cNvPicPr/>
          <p:nvPr/>
        </p:nvPicPr>
        <p:blipFill>
          <a:blip r:embed="rId1"/>
          <a:stretch/>
        </p:blipFill>
        <p:spPr>
          <a:xfrm>
            <a:off x="0" y="82440"/>
            <a:ext cx="9144000" cy="66931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5" name="Picture 2" descr="http://www.touchofart.eu/galeria/Piotr_Pilawa/Little_boy_pp53.jpg"/>
          <p:cNvPicPr/>
          <p:nvPr/>
        </p:nvPicPr>
        <p:blipFill>
          <a:blip r:embed="rId1"/>
          <a:stretch/>
        </p:blipFill>
        <p:spPr>
          <a:xfrm>
            <a:off x="390600" y="0"/>
            <a:ext cx="83628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6" name="Picture 2" descr=""/>
          <p:cNvPicPr/>
          <p:nvPr/>
        </p:nvPicPr>
        <p:blipFill>
          <a:blip r:embed="rId1"/>
          <a:stretch/>
        </p:blipFill>
        <p:spPr>
          <a:xfrm>
            <a:off x="776160" y="0"/>
            <a:ext cx="75916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0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Picture 2" descr="http://www.touchofart.eu/galeria/Piotr_Pilawa/Boys_pp10.jpg"/>
          <p:cNvPicPr/>
          <p:nvPr/>
        </p:nvPicPr>
        <p:blipFill>
          <a:blip r:embed="rId1"/>
          <a:stretch/>
        </p:blipFill>
        <p:spPr>
          <a:xfrm>
            <a:off x="1206360" y="0"/>
            <a:ext cx="67312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Picture 2" descr=""/>
          <p:cNvPicPr/>
          <p:nvPr/>
        </p:nvPicPr>
        <p:blipFill>
          <a:blip r:embed="rId1"/>
          <a:stretch/>
        </p:blipFill>
        <p:spPr>
          <a:xfrm>
            <a:off x="250920" y="144360"/>
            <a:ext cx="8642160" cy="65214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"/>
          <p:cNvSpPr txBox="1"/>
          <p:nvPr/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59" name="Symbol zastępczy zawartości 5" descr=""/>
          <p:cNvPicPr/>
          <p:nvPr/>
        </p:nvPicPr>
        <p:blipFill>
          <a:blip r:embed="rId1"/>
          <a:srcRect l="0" t="0" r="217" b="17743"/>
          <a:stretch/>
        </p:blipFill>
        <p:spPr>
          <a:xfrm>
            <a:off x="0" y="765000"/>
            <a:ext cx="8967960" cy="55436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"/>
          <p:cNvSpPr txBox="1"/>
          <p:nvPr/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161" name="Symbol zastępczy zawartości 4" descr=""/>
          <p:cNvPicPr/>
          <p:nvPr/>
        </p:nvPicPr>
        <p:blipFill>
          <a:blip r:embed="rId1"/>
          <a:stretch/>
        </p:blipFill>
        <p:spPr>
          <a:xfrm>
            <a:off x="1054080" y="868320"/>
            <a:ext cx="6853320" cy="51404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Picture 2" descr=""/>
          <p:cNvPicPr/>
          <p:nvPr/>
        </p:nvPicPr>
        <p:blipFill>
          <a:blip r:embed="rId1"/>
          <a:srcRect l="773" t="0" r="773" b="0"/>
          <a:stretch/>
        </p:blipFill>
        <p:spPr>
          <a:xfrm>
            <a:off x="0" y="-6480"/>
            <a:ext cx="9036000" cy="68835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" name="Picture 2" descr=""/>
          <p:cNvPicPr/>
          <p:nvPr/>
        </p:nvPicPr>
        <p:blipFill>
          <a:blip r:embed="rId1"/>
          <a:srcRect l="773" t="0" r="773" b="0"/>
          <a:stretch/>
        </p:blipFill>
        <p:spPr>
          <a:xfrm>
            <a:off x="55440" y="0"/>
            <a:ext cx="9037800" cy="6912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Picture 2" descr="http://dunia.pl/2011/wp-content/uploads/2011/10/MG_6081.jpg"/>
          <p:cNvPicPr/>
          <p:nvPr/>
        </p:nvPicPr>
        <p:blipFill>
          <a:blip r:embed="rId1"/>
          <a:stretch/>
        </p:blipFill>
        <p:spPr>
          <a:xfrm>
            <a:off x="0" y="378000"/>
            <a:ext cx="9144000" cy="6102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5" name="Picture 2" descr="http://www.michalcala.pl/photo/134-4-3-Rydultowy-1978.jpg"/>
          <p:cNvPicPr/>
          <p:nvPr/>
        </p:nvPicPr>
        <p:blipFill>
          <a:blip r:embed="rId1"/>
          <a:stretch/>
        </p:blipFill>
        <p:spPr>
          <a:xfrm>
            <a:off x="0" y="527040"/>
            <a:ext cx="9144000" cy="58039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" name="Picture 2" descr=""/>
          <p:cNvPicPr/>
          <p:nvPr/>
        </p:nvPicPr>
        <p:blipFill>
          <a:blip r:embed="rId1"/>
          <a:srcRect l="773" t="0" r="773" b="0"/>
          <a:stretch/>
        </p:blipFill>
        <p:spPr>
          <a:xfrm>
            <a:off x="55440" y="0"/>
            <a:ext cx="9037800" cy="68835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7" name="Picture 2" descr="http://www.pinakoteka.zascianek.pl/Wyspianski/Images/Kopiec_9.jpg"/>
          <p:cNvPicPr/>
          <p:nvPr/>
        </p:nvPicPr>
        <p:blipFill>
          <a:blip r:embed="rId1"/>
          <a:stretch/>
        </p:blipFill>
        <p:spPr>
          <a:xfrm>
            <a:off x="0" y="1149480"/>
            <a:ext cx="9144000" cy="45590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" name="Picture 2" descr="http://www.michalcala.pl/photo/134-4-4-Rydultowy-1978.jpg"/>
          <p:cNvPicPr/>
          <p:nvPr/>
        </p:nvPicPr>
        <p:blipFill>
          <a:blip r:embed="rId1"/>
          <a:stretch/>
        </p:blipFill>
        <p:spPr>
          <a:xfrm>
            <a:off x="2195640" y="0"/>
            <a:ext cx="4752720" cy="68785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9" name="Picture 2" descr="http://www.michalcala.pl/photo/Slask-1-86-046-43.jpg"/>
          <p:cNvPicPr/>
          <p:nvPr/>
        </p:nvPicPr>
        <p:blipFill>
          <a:blip r:embed="rId1"/>
          <a:stretch/>
        </p:blipFill>
        <p:spPr>
          <a:xfrm>
            <a:off x="2249640" y="0"/>
            <a:ext cx="46447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"/>
          <p:cNvPicPr/>
          <p:nvPr/>
        </p:nvPicPr>
        <p:blipFill>
          <a:blip r:embed="rId1"/>
          <a:stretch/>
        </p:blipFill>
        <p:spPr>
          <a:xfrm>
            <a:off x="28440" y="549360"/>
            <a:ext cx="8899560" cy="61880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0" name="Picture 2" descr="http://www.muzeum.gliwice.pl/wp-content/uploads/2011/03/32_Siemianowski.jpg"/>
          <p:cNvPicPr/>
          <p:nvPr/>
        </p:nvPicPr>
        <p:blipFill>
          <a:blip r:embed="rId1"/>
          <a:stretch/>
        </p:blipFill>
        <p:spPr>
          <a:xfrm>
            <a:off x="0" y="378000"/>
            <a:ext cx="9144000" cy="6102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1" name="Picture 2" descr="Zbigniew Sawicz, fotografia z cyklu &quot;Ballada o hałdzie&quot;, lata 70-te, wł. Muzeum Śląskie"/>
          <p:cNvPicPr/>
          <p:nvPr/>
        </p:nvPicPr>
        <p:blipFill>
          <a:blip r:embed="rId1"/>
          <a:stretch/>
        </p:blipFill>
        <p:spPr>
          <a:xfrm>
            <a:off x="0" y="387360"/>
            <a:ext cx="9144000" cy="60832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2" name="Picture 2" descr="C:\Users\Beata\Desktop\NocMuzeów 2018\american-godzilla-720x720.jpg"/>
          <p:cNvPicPr/>
          <p:nvPr/>
        </p:nvPicPr>
        <p:blipFill>
          <a:blip r:embed="rId1"/>
          <a:stretch/>
        </p:blipFill>
        <p:spPr>
          <a:xfrm>
            <a:off x="1116000" y="1143000"/>
            <a:ext cx="6885000" cy="4589640"/>
          </a:xfrm>
          <a:prstGeom prst="rect">
            <a:avLst/>
          </a:prstGeom>
          <a:ln w="0">
            <a:noFill/>
          </a:ln>
        </p:spPr>
      </p:pic>
    </p:spTree>
  </p:cSld>
</p:sld>
</file>

<file path=ppt/slides/slide1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3" name="Picture 2" descr="http://www.koniakowski.pl/2010/13/6.jpg"/>
          <p:cNvPicPr/>
          <p:nvPr/>
        </p:nvPicPr>
        <p:blipFill>
          <a:blip r:embed="rId1"/>
          <a:srcRect l="702" t="1125" r="702" b="1125"/>
          <a:stretch/>
        </p:blipFill>
        <p:spPr>
          <a:xfrm>
            <a:off x="0" y="601560"/>
            <a:ext cx="9144000" cy="56548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" name="Picture 2" descr="http://d30mmglg94tqnw.cloudfront.net/wp-content/uploads/video-gallery/Vesuvius/thumbs/joFd6uXPri0.jpg"/>
          <p:cNvPicPr/>
          <p:nvPr/>
        </p:nvPicPr>
        <p:blipFill>
          <a:blip r:embed="rId1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Picture 2" descr="http://www.michalcala.pl/photo/Slask-1-86-054-51.jpg"/>
          <p:cNvPicPr/>
          <p:nvPr/>
        </p:nvPicPr>
        <p:blipFill>
          <a:blip r:embed="rId1"/>
          <a:stretch/>
        </p:blipFill>
        <p:spPr>
          <a:xfrm>
            <a:off x="0" y="380880"/>
            <a:ext cx="9144000" cy="60962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Symbol zastępczy zawartości 3" descr="IMG_1525.JPG"/>
          <p:cNvPicPr/>
          <p:nvPr/>
        </p:nvPicPr>
        <p:blipFill>
          <a:blip r:embed="rId1">
            <a:lum bright="-14000"/>
          </a:blip>
          <a:stretch/>
        </p:blipFill>
        <p:spPr>
          <a:xfrm>
            <a:off x="0" y="1440"/>
            <a:ext cx="9144000" cy="68565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" name="Picture 2" descr="http://3.bp.blogspot.com/-iG8Zd6R3cJk/Ua2CmUFvp3I/AAAAAAAANH8/GLRm0LNUAoM/s1600/IMG_0522.jpg"/>
          <p:cNvPicPr/>
          <p:nvPr/>
        </p:nvPicPr>
        <p:blipFill>
          <a:blip r:embed="rId1"/>
          <a:stretch/>
        </p:blipFill>
        <p:spPr>
          <a:xfrm>
            <a:off x="0" y="378000"/>
            <a:ext cx="9144000" cy="6102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8" name="Picture 2" descr="http://www.koniakowski.pl/2010/13/7.jpg"/>
          <p:cNvPicPr/>
          <p:nvPr/>
        </p:nvPicPr>
        <p:blipFill>
          <a:blip r:embed="rId1"/>
          <a:stretch/>
        </p:blipFill>
        <p:spPr>
          <a:xfrm>
            <a:off x="0" y="182520"/>
            <a:ext cx="9144000" cy="64929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9" name="Picture 2" descr="http://www.pinakoteka.zascianek.pl/Wyspianski/Images/Kopiec_8.jpg"/>
          <p:cNvPicPr/>
          <p:nvPr/>
        </p:nvPicPr>
        <p:blipFill>
          <a:blip r:embed="rId1"/>
          <a:stretch/>
        </p:blipFill>
        <p:spPr>
          <a:xfrm>
            <a:off x="-30240" y="0"/>
            <a:ext cx="917424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Picture 2" descr="C:\Users\Beata\Desktop\Industriada 2018\Foty\z21365604V,Olgierd-Lukaszewicz-i-Izabella-Kozlowska-w-filmie-.jpg"/>
          <p:cNvPicPr/>
          <p:nvPr/>
        </p:nvPicPr>
        <p:blipFill>
          <a:blip r:embed="rId1"/>
          <a:stretch/>
        </p:blipFill>
        <p:spPr>
          <a:xfrm>
            <a:off x="515880" y="0"/>
            <a:ext cx="811224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" name="Picture 2" descr="http://www.michalcala.pl/photo/132-3-5-Brzeszcze-1978.jpg"/>
          <p:cNvPicPr/>
          <p:nvPr/>
        </p:nvPicPr>
        <p:blipFill>
          <a:blip r:embed="rId1"/>
          <a:stretch/>
        </p:blipFill>
        <p:spPr>
          <a:xfrm>
            <a:off x="2151000" y="0"/>
            <a:ext cx="48420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1" name="Picture 2" descr="http://www.pinakoteka.zascianek.pl/Malczewski_R/Images/Krajobraz_gorski.jpg"/>
          <p:cNvPicPr/>
          <p:nvPr/>
        </p:nvPicPr>
        <p:blipFill>
          <a:blip r:embed="rId1"/>
          <a:stretch/>
        </p:blipFill>
        <p:spPr>
          <a:xfrm>
            <a:off x="2259000" y="0"/>
            <a:ext cx="46260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" name="Picture 2" descr="http://www.michalcala.pl/photo/Slask-1-86-053-50.jpg"/>
          <p:cNvPicPr/>
          <p:nvPr/>
        </p:nvPicPr>
        <p:blipFill>
          <a:blip r:embed="rId1"/>
          <a:stretch/>
        </p:blipFill>
        <p:spPr>
          <a:xfrm>
            <a:off x="2239920" y="0"/>
            <a:ext cx="46641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3" name="Picture 2" descr="http://www.michalcala.pl/photo/171-4-2-Chorzow-Batory-1978.jpg"/>
          <p:cNvPicPr/>
          <p:nvPr/>
        </p:nvPicPr>
        <p:blipFill>
          <a:blip r:embed="rId1"/>
          <a:stretch/>
        </p:blipFill>
        <p:spPr>
          <a:xfrm>
            <a:off x="2057400" y="0"/>
            <a:ext cx="50292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Picture 2" descr="http://www.michalcala.pl/photo/140x4x4-Czerwionka-Leszczyny-1978.jpg"/>
          <p:cNvPicPr/>
          <p:nvPr/>
        </p:nvPicPr>
        <p:blipFill>
          <a:blip r:embed="rId1"/>
          <a:stretch/>
        </p:blipFill>
        <p:spPr>
          <a:xfrm>
            <a:off x="2166840" y="0"/>
            <a:ext cx="48103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5" name="Picture 2" descr=""/>
          <p:cNvPicPr/>
          <p:nvPr/>
        </p:nvPicPr>
        <p:blipFill>
          <a:blip r:embed="rId1"/>
          <a:stretch/>
        </p:blipFill>
        <p:spPr>
          <a:xfrm>
            <a:off x="2117880" y="0"/>
            <a:ext cx="490824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" name="Picture 4" descr="http://www.touchofart.eu/galeria/Piotr_Pilawa/Black_cat_in_the_window_I_pp3.jpg"/>
          <p:cNvPicPr/>
          <p:nvPr/>
        </p:nvPicPr>
        <p:blipFill>
          <a:blip r:embed="rId1"/>
          <a:stretch/>
        </p:blipFill>
        <p:spPr>
          <a:xfrm>
            <a:off x="0" y="185760"/>
            <a:ext cx="9144000" cy="64864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7" name="Picture 2" descr="http://www.touchofart.eu/galeria/Piotr_Pilawa/Place_with_a_cat_pp70.jpg"/>
          <p:cNvPicPr/>
          <p:nvPr/>
        </p:nvPicPr>
        <p:blipFill>
          <a:blip r:embed="rId1"/>
          <a:stretch/>
        </p:blipFill>
        <p:spPr>
          <a:xfrm>
            <a:off x="1751040" y="0"/>
            <a:ext cx="56419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8" name="Picture 2" descr="http://www.touchofart.eu/galeria/Piotr_Pilawa/Plac_bytomski_z_golebiami_pp94.jpg"/>
          <p:cNvPicPr/>
          <p:nvPr/>
        </p:nvPicPr>
        <p:blipFill>
          <a:blip r:embed="rId1"/>
          <a:stretch/>
        </p:blipFill>
        <p:spPr>
          <a:xfrm>
            <a:off x="0" y="852480"/>
            <a:ext cx="9144000" cy="51530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9" name="Picture 2" descr="http://www.touchofart.eu/galeria/Piotr_Pilawa/kot_tylem_pp98.jpg"/>
          <p:cNvPicPr/>
          <p:nvPr/>
        </p:nvPicPr>
        <p:blipFill>
          <a:blip r:embed="rId1"/>
          <a:stretch/>
        </p:blipFill>
        <p:spPr>
          <a:xfrm>
            <a:off x="695160" y="0"/>
            <a:ext cx="77536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2" descr=""/>
          <p:cNvPicPr/>
          <p:nvPr/>
        </p:nvPicPr>
        <p:blipFill>
          <a:blip r:embed="rId1"/>
          <a:srcRect l="3975" t="0" r="3975" b="0"/>
          <a:stretch/>
        </p:blipFill>
        <p:spPr>
          <a:xfrm>
            <a:off x="69840" y="0"/>
            <a:ext cx="90043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Picture 2" descr=""/>
          <p:cNvPicPr/>
          <p:nvPr/>
        </p:nvPicPr>
        <p:blipFill>
          <a:blip r:embed="rId1"/>
          <a:stretch/>
        </p:blipFill>
        <p:spPr>
          <a:xfrm>
            <a:off x="468360" y="0"/>
            <a:ext cx="82072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1" name="Picture 2" descr="http://www.artacademy.pl/sites/default/files/gallery_assist/4/gallery_assist14/prev/0001.jpg"/>
          <p:cNvPicPr/>
          <p:nvPr/>
        </p:nvPicPr>
        <p:blipFill>
          <a:blip r:embed="rId1"/>
          <a:stretch/>
        </p:blipFill>
        <p:spPr>
          <a:xfrm>
            <a:off x="2290680" y="0"/>
            <a:ext cx="456264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2" name="Picture 2" descr="http://www.touchofart.eu/galeria/Piotr_Pilawa/Cat_II_pp66.jpg"/>
          <p:cNvPicPr/>
          <p:nvPr/>
        </p:nvPicPr>
        <p:blipFill>
          <a:blip r:embed="rId1"/>
          <a:stretch/>
        </p:blipFill>
        <p:spPr>
          <a:xfrm>
            <a:off x="131760" y="0"/>
            <a:ext cx="88804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3" name="Picture 2" descr="http://www.touchofart.eu/galeria/Piotr_Pilawa/Christmas_Eve_cat_on_the_window_sill_pp28.jpg"/>
          <p:cNvPicPr/>
          <p:nvPr/>
        </p:nvPicPr>
        <p:blipFill>
          <a:blip r:embed="rId1"/>
          <a:stretch/>
        </p:blipFill>
        <p:spPr>
          <a:xfrm>
            <a:off x="1227240" y="0"/>
            <a:ext cx="66895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" name="Picture 2" descr=""/>
          <p:cNvPicPr/>
          <p:nvPr/>
        </p:nvPicPr>
        <p:blipFill>
          <a:blip r:embed="rId1"/>
          <a:stretch/>
        </p:blipFill>
        <p:spPr>
          <a:xfrm>
            <a:off x="0" y="104760"/>
            <a:ext cx="9144000" cy="66484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5" name="Picture 2" descr="http://www.touchofart.eu/galeria/Piotr_Pilawa/Flight_pp44.jpg"/>
          <p:cNvPicPr/>
          <p:nvPr/>
        </p:nvPicPr>
        <p:blipFill>
          <a:blip r:embed="rId1"/>
          <a:stretch/>
        </p:blipFill>
        <p:spPr>
          <a:xfrm>
            <a:off x="1190520" y="0"/>
            <a:ext cx="67629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6" name="Picture 2" descr="http://kotnagalezi1.blox.pl/resource/golab_na_sniegu.jpg"/>
          <p:cNvPicPr/>
          <p:nvPr/>
        </p:nvPicPr>
        <p:blipFill>
          <a:blip r:embed="rId1"/>
          <a:stretch/>
        </p:blipFill>
        <p:spPr>
          <a:xfrm>
            <a:off x="0" y="330120"/>
            <a:ext cx="9144000" cy="61437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7" name="Picture 2" descr="http://www.touchofart.eu/galeria/Piotr_Pilawa/Pigeon_in_the_snow_pp19.jpg"/>
          <p:cNvPicPr/>
          <p:nvPr/>
        </p:nvPicPr>
        <p:blipFill>
          <a:blip r:embed="rId1"/>
          <a:stretch/>
        </p:blipFill>
        <p:spPr>
          <a:xfrm>
            <a:off x="0" y="46080"/>
            <a:ext cx="9144000" cy="67658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8" name="Picture 2" descr="http://www.touchofart.eu/galeria/Piotr_Pilawa/Pigeon_pp62.jpg"/>
          <p:cNvPicPr/>
          <p:nvPr/>
        </p:nvPicPr>
        <p:blipFill>
          <a:blip r:embed="rId1"/>
          <a:stretch/>
        </p:blipFill>
        <p:spPr>
          <a:xfrm>
            <a:off x="1622520" y="0"/>
            <a:ext cx="58989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9" name="Picture 2" descr="https://lh3.googleusercontent.com/afosLjKavMuBwBVlQRh8zUBBMVMWZiDuiWUD3L8qPl0K7Hz9vyZ-W2r9GSAcdkhXAyWd2jn0Jok"/>
          <p:cNvPicPr/>
          <p:nvPr/>
        </p:nvPicPr>
        <p:blipFill>
          <a:blip r:embed="rId1"/>
          <a:stretch/>
        </p:blipFill>
        <p:spPr>
          <a:xfrm>
            <a:off x="0" y="382680"/>
            <a:ext cx="9144000" cy="60926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Obraz 4" descr=""/>
          <p:cNvPicPr/>
          <p:nvPr/>
        </p:nvPicPr>
        <p:blipFill>
          <a:blip r:embed="rId1"/>
          <a:stretch/>
        </p:blipFill>
        <p:spPr>
          <a:xfrm>
            <a:off x="1143000" y="0"/>
            <a:ext cx="68580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0" name="Picture 2" descr="http://www.touchofart.eu/galeria/Piotr_Pilawa/Golebie_placowe_II_pp90.jpg"/>
          <p:cNvPicPr/>
          <p:nvPr/>
        </p:nvPicPr>
        <p:blipFill>
          <a:blip r:embed="rId1"/>
          <a:stretch/>
        </p:blipFill>
        <p:spPr>
          <a:xfrm>
            <a:off x="1076400" y="0"/>
            <a:ext cx="69912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1" name=""/>
          <p:cNvSpPr txBox="1"/>
          <p:nvPr/>
        </p:nvSpPr>
        <p:spPr>
          <a:xfrm>
            <a:off x="457200" y="274320"/>
            <a:ext cx="8229600" cy="1143000"/>
          </a:xfrm>
          <a:prstGeom prst="rect">
            <a:avLst/>
          </a:prstGeom>
          <a:noFill/>
          <a:ln w="0">
            <a:noFill/>
          </a:ln>
        </p:spPr>
        <p:txBody>
          <a:bodyPr lIns="90000" rIns="90000" tIns="46800" bIns="46800" anchor="ctr">
            <a:noAutofit/>
          </a:bodyPr>
          <a:p>
            <a:pPr algn="ctr">
              <a:tabLst>
                <a:tab algn="l" pos="0"/>
                <a:tab algn="l" pos="914400"/>
                <a:tab algn="l" pos="1828800"/>
                <a:tab algn="l" pos="2743200"/>
                <a:tab algn="l" pos="3657600"/>
                <a:tab algn="l" pos="4572000"/>
                <a:tab algn="l" pos="5486400"/>
                <a:tab algn="l" pos="6400800"/>
                <a:tab algn="l" pos="7315200"/>
                <a:tab algn="l" pos="8229600"/>
                <a:tab algn="l" pos="9144000"/>
                <a:tab algn="l" pos="10058400"/>
              </a:tabLst>
            </a:pPr>
            <a:endParaRPr b="0" lang="pl-PL" sz="4400" spc="-1" strike="noStrike">
              <a:solidFill>
                <a:srgbClr val="000000"/>
              </a:solidFill>
              <a:latin typeface="Calibri"/>
            </a:endParaRPr>
          </a:p>
        </p:txBody>
      </p:sp>
      <p:pic>
        <p:nvPicPr>
          <p:cNvPr id="202" name="Symbol zastępczy zawartości 4" descr=""/>
          <p:cNvPicPr/>
          <p:nvPr/>
        </p:nvPicPr>
        <p:blipFill>
          <a:blip r:embed="rId1"/>
          <a:stretch/>
        </p:blipFill>
        <p:spPr>
          <a:xfrm>
            <a:off x="1251000" y="857160"/>
            <a:ext cx="6435720" cy="51436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3" name="Picture 2" descr="http://tsw.hhups.tp.edu.tw/wsching/ts_communicate/dance/Images/馬格利特lagrandefamille.jpg"/>
          <p:cNvPicPr/>
          <p:nvPr/>
        </p:nvPicPr>
        <p:blipFill>
          <a:blip r:embed="rId1"/>
          <a:stretch/>
        </p:blipFill>
        <p:spPr>
          <a:xfrm>
            <a:off x="2540160" y="857160"/>
            <a:ext cx="4063680" cy="51436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" name="Picture 2" descr="http://artystyczna-galeria.pl/img/prace/Chleb,-200x150,-1999.jpg"/>
          <p:cNvPicPr/>
          <p:nvPr/>
        </p:nvPicPr>
        <p:blipFill>
          <a:blip r:embed="rId1"/>
          <a:stretch/>
        </p:blipFill>
        <p:spPr>
          <a:xfrm>
            <a:off x="2050920" y="0"/>
            <a:ext cx="50436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" name="Picture 2" descr="http://upload.wikimedia.org/wikipedia/commons/0/0b/Angelsatmamre-trinity-rublev-1410.jpg"/>
          <p:cNvPicPr/>
          <p:nvPr/>
        </p:nvPicPr>
        <p:blipFill>
          <a:blip r:embed="rId1"/>
          <a:stretch/>
        </p:blipFill>
        <p:spPr>
          <a:xfrm>
            <a:off x="1819440" y="0"/>
            <a:ext cx="55051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6" name="Picture 2" descr="http://www.mikss.pl/_img/film_wspolne_angelus_01.jpg"/>
          <p:cNvPicPr/>
          <p:nvPr/>
        </p:nvPicPr>
        <p:blipFill>
          <a:blip r:embed="rId1"/>
          <a:stretch/>
        </p:blipFill>
        <p:spPr>
          <a:xfrm>
            <a:off x="0" y="395280"/>
            <a:ext cx="9144000" cy="61023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7" name="Picture 2" descr=""/>
          <p:cNvPicPr/>
          <p:nvPr/>
        </p:nvPicPr>
        <p:blipFill>
          <a:blip r:embed="rId1"/>
          <a:stretch/>
        </p:blipFill>
        <p:spPr>
          <a:xfrm>
            <a:off x="34920" y="15840"/>
            <a:ext cx="9001080" cy="6750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Obraz 4" descr=""/>
          <p:cNvPicPr/>
          <p:nvPr/>
        </p:nvPicPr>
        <p:blipFill>
          <a:blip r:embed="rId1"/>
          <a:stretch/>
        </p:blipFill>
        <p:spPr>
          <a:xfrm>
            <a:off x="1143000" y="0"/>
            <a:ext cx="68580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" name="Obraz 4" descr=""/>
          <p:cNvPicPr/>
          <p:nvPr/>
        </p:nvPicPr>
        <p:blipFill>
          <a:blip r:embed="rId1"/>
          <a:stretch/>
        </p:blipFill>
        <p:spPr>
          <a:xfrm>
            <a:off x="755640" y="0"/>
            <a:ext cx="7632720" cy="68612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Picture 2" descr="http://www.michalcala.pl/photo/Slask-1-86-051-48.jpg"/>
          <p:cNvPicPr/>
          <p:nvPr/>
        </p:nvPicPr>
        <p:blipFill>
          <a:blip r:embed="rId1"/>
          <a:stretch/>
        </p:blipFill>
        <p:spPr>
          <a:xfrm>
            <a:off x="2311560" y="0"/>
            <a:ext cx="45208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" name="Picture 2" descr="Coal miners demonstrate with their lamps lit through the streets of the city of Leon, northern Spain, on June 12, 2012. Spanish coal miners are staging a nationwide strike action organized by unions opposed to subsidy reductions from 300 million euros to 110 million euros, Agence France Presse reports.&#10;[Credit : Cesar Manso / AFP / Getty Images]"/>
          <p:cNvPicPr/>
          <p:nvPr/>
        </p:nvPicPr>
        <p:blipFill>
          <a:blip r:embed="rId1"/>
          <a:stretch/>
        </p:blipFill>
        <p:spPr>
          <a:xfrm>
            <a:off x="0" y="593640"/>
            <a:ext cx="9144000" cy="56707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" name="Picture 2" descr="http://i181.photobucket.com/albums/x318/breathofindustry/SlZiemiCzarnej013.jpg"/>
          <p:cNvPicPr/>
          <p:nvPr/>
        </p:nvPicPr>
        <p:blipFill>
          <a:blip r:embed="rId1">
            <a:grayscl/>
          </a:blip>
          <a:stretch/>
        </p:blipFill>
        <p:spPr>
          <a:xfrm>
            <a:off x="0" y="685800"/>
            <a:ext cx="9144000" cy="54864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Picture 2" descr="http://2.bp.blogspot.com/-JFD_9LUVRxU/T0aPOUhgr0I/AAAAAAAABcU/-2Hg8yqiS68/s1600/z6920778X.jpg"/>
          <p:cNvPicPr/>
          <p:nvPr/>
        </p:nvPicPr>
        <p:blipFill>
          <a:blip r:embed="rId1"/>
          <a:srcRect l="8612" t="0" r="0" b="4298"/>
          <a:stretch/>
        </p:blipFill>
        <p:spPr>
          <a:xfrm>
            <a:off x="7920" y="0"/>
            <a:ext cx="9136080" cy="68468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Picture 2" descr="http://wydarzenia.o.pl/wp-content/i/2012/02/chodzac-po-ziemi-aleksander-jalosinski-010-576x409.jpg"/>
          <p:cNvPicPr/>
          <p:nvPr/>
        </p:nvPicPr>
        <p:blipFill>
          <a:blip r:embed="rId1"/>
          <a:stretch/>
        </p:blipFill>
        <p:spPr>
          <a:xfrm>
            <a:off x="0" y="182520"/>
            <a:ext cx="9144000" cy="64929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Picture 2" descr="http://www.filmpolski.pl/z1/93z/1093_1.jpg"/>
          <p:cNvPicPr/>
          <p:nvPr/>
        </p:nvPicPr>
        <p:blipFill>
          <a:blip r:embed="rId1"/>
          <a:stretch/>
        </p:blipFill>
        <p:spPr>
          <a:xfrm>
            <a:off x="1136520" y="0"/>
            <a:ext cx="68709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" name="Picture 2" descr="http://i.wp.pl/a/f/jpeg/25824/436408_69053739.jpeg"/>
          <p:cNvPicPr/>
          <p:nvPr/>
        </p:nvPicPr>
        <p:blipFill>
          <a:blip r:embed="rId1"/>
          <a:stretch/>
        </p:blipFill>
        <p:spPr>
          <a:xfrm>
            <a:off x="0" y="831960"/>
            <a:ext cx="9144000" cy="51940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Picture 2" descr=""/>
          <p:cNvPicPr/>
          <p:nvPr/>
        </p:nvPicPr>
        <p:blipFill>
          <a:blip r:embed="rId1"/>
          <a:stretch/>
        </p:blipFill>
        <p:spPr>
          <a:xfrm>
            <a:off x="1511280" y="0"/>
            <a:ext cx="6121440" cy="68770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Rectangle 3"/>
          <p:cNvSpPr/>
          <p:nvPr/>
        </p:nvSpPr>
        <p:spPr>
          <a:xfrm>
            <a:off x="2293920" y="0"/>
            <a:ext cx="4556160" cy="6858000"/>
          </a:xfrm>
          <a:prstGeom prst="rect">
            <a:avLst/>
          </a:prstGeom>
          <a:blipFill rotWithShape="0">
            <a:blip r:embed="rId1"/>
            <a:srcRect/>
            <a:stretch/>
          </a:blip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</p:spTree>
  </p:cSld>
  <p:transition spd="slow" advTm="12000">
    <p:fade thruBlk="true"/>
  </p:transition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" name="Picture 2" descr="C:\Users\Beata\Desktop\Industriada 2018\Foty\thumb_178547_600x350_0_0_crop.jpg"/>
          <p:cNvPicPr/>
          <p:nvPr/>
        </p:nvPicPr>
        <p:blipFill>
          <a:blip r:embed="rId1"/>
          <a:stretch/>
        </p:blipFill>
        <p:spPr>
          <a:xfrm>
            <a:off x="0" y="762120"/>
            <a:ext cx="9225000" cy="53816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Picture 2" descr="C:\Users\Beata\Desktop\Industriada 2018\Foty\1-F-2474-30-800x800.jpg"/>
          <p:cNvPicPr/>
          <p:nvPr/>
        </p:nvPicPr>
        <p:blipFill>
          <a:blip r:embed="rId1"/>
          <a:stretch/>
        </p:blipFill>
        <p:spPr>
          <a:xfrm>
            <a:off x="-190440" y="-1333440"/>
            <a:ext cx="9524880" cy="95248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Picture 2" descr="C:\Users\Beata\Desktop\Industriada 2018\Foty\fo_film_perla_w_koronie_01_44417.jpg"/>
          <p:cNvPicPr/>
          <p:nvPr/>
        </p:nvPicPr>
        <p:blipFill>
          <a:blip r:embed="rId1"/>
          <a:stretch/>
        </p:blipFill>
        <p:spPr>
          <a:xfrm>
            <a:off x="-455760" y="0"/>
            <a:ext cx="100555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 descr="C:\Users\Beata\Desktop\Industriada 2018\Foty\images (1).jpg"/>
          <p:cNvPicPr/>
          <p:nvPr/>
        </p:nvPicPr>
        <p:blipFill>
          <a:blip r:embed="rId1"/>
          <a:stretch/>
        </p:blipFill>
        <p:spPr>
          <a:xfrm>
            <a:off x="-214200" y="520560"/>
            <a:ext cx="9488520" cy="57661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"/>
          <p:cNvPicPr/>
          <p:nvPr/>
        </p:nvPicPr>
        <p:blipFill>
          <a:blip r:embed="rId1"/>
          <a:stretch/>
        </p:blipFill>
        <p:spPr>
          <a:xfrm>
            <a:off x="34920" y="858960"/>
            <a:ext cx="9001080" cy="50641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7" name="Picture 2" descr=""/>
          <p:cNvPicPr/>
          <p:nvPr/>
        </p:nvPicPr>
        <p:blipFill>
          <a:blip r:embed="rId1"/>
          <a:stretch/>
        </p:blipFill>
        <p:spPr>
          <a:xfrm>
            <a:off x="76320" y="0"/>
            <a:ext cx="8991360" cy="66517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8" name="Picture 2" descr="C:\Users\Beata\Desktop\Industriada 2018\Foty\Perla-w-koronie-AKA-Pearl-in-the-Crown-1972-2.jpg"/>
          <p:cNvPicPr/>
          <p:nvPr/>
        </p:nvPicPr>
        <p:blipFill>
          <a:blip r:embed="rId1"/>
          <a:stretch/>
        </p:blipFill>
        <p:spPr>
          <a:xfrm>
            <a:off x="0" y="990720"/>
            <a:ext cx="9144000" cy="48751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Picture 2" descr="C:\Users\Beata\Desktop\Industriada 2018\Foty\Perla W Koronie-1_00_01_21_19.jpg"/>
          <p:cNvPicPr/>
          <p:nvPr/>
        </p:nvPicPr>
        <p:blipFill>
          <a:blip r:embed="rId1"/>
          <a:stretch/>
        </p:blipFill>
        <p:spPr>
          <a:xfrm>
            <a:off x="12600" y="0"/>
            <a:ext cx="9131400" cy="68673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Picture 2" descr=""/>
          <p:cNvPicPr/>
          <p:nvPr/>
        </p:nvPicPr>
        <p:blipFill>
          <a:blip r:embed="rId1"/>
          <a:stretch/>
        </p:blipFill>
        <p:spPr>
          <a:xfrm>
            <a:off x="3240" y="-20520"/>
            <a:ext cx="9144000" cy="68515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" name="Picture 2" descr="http://www.koniakowski.pl/2009/9/4.jpg"/>
          <p:cNvPicPr/>
          <p:nvPr/>
        </p:nvPicPr>
        <p:blipFill>
          <a:blip r:embed="rId1"/>
          <a:srcRect l="1227" t="945" r="1227" b="945"/>
          <a:stretch/>
        </p:blipFill>
        <p:spPr>
          <a:xfrm>
            <a:off x="1946160" y="0"/>
            <a:ext cx="52516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Picture 2" descr="http://i3.mirror.co.uk/incoming/article1502124.ece/ALTERNATES/s615/Plosky+Tolbachik+Volcano"/>
          <p:cNvPicPr/>
          <p:nvPr/>
        </p:nvPicPr>
        <p:blipFill>
          <a:blip r:embed="rId1"/>
          <a:stretch/>
        </p:blipFill>
        <p:spPr>
          <a:xfrm>
            <a:off x="0" y="395280"/>
            <a:ext cx="9144000" cy="60674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" name="Picture 2" descr="File:Lightnings below the summit.jpg"/>
          <p:cNvPicPr/>
          <p:nvPr/>
        </p:nvPicPr>
        <p:blipFill>
          <a:blip r:embed="rId1"/>
          <a:stretch/>
        </p:blipFill>
        <p:spPr>
          <a:xfrm>
            <a:off x="0" y="417600"/>
            <a:ext cx="9144000" cy="60228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Picture 2" descr="http://www.michalcala.pl/photo/Slask-1-86-079-73.jpg"/>
          <p:cNvPicPr/>
          <p:nvPr/>
        </p:nvPicPr>
        <p:blipFill>
          <a:blip r:embed="rId1"/>
          <a:stretch/>
        </p:blipFill>
        <p:spPr>
          <a:xfrm>
            <a:off x="2290680" y="0"/>
            <a:ext cx="456264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5" name="Picture 2" descr="http://www.michalcala.pl/photo/162-2-5-Czerwionka-Leszczyny-1978.jpg"/>
          <p:cNvPicPr/>
          <p:nvPr/>
        </p:nvPicPr>
        <p:blipFill>
          <a:blip r:embed="rId1"/>
          <a:stretch/>
        </p:blipFill>
        <p:spPr>
          <a:xfrm>
            <a:off x="2347920" y="0"/>
            <a:ext cx="44481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" name="Picture 2" descr="27942.jpg"/>
          <p:cNvPicPr/>
          <p:nvPr/>
        </p:nvPicPr>
        <p:blipFill>
          <a:blip r:embed="rId1"/>
          <a:stretch/>
        </p:blipFill>
        <p:spPr>
          <a:xfrm>
            <a:off x="0" y="4680"/>
            <a:ext cx="9144000" cy="68533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" name="Picture 2" descr="http://culture.pl/sites/default/files/images/imported/film/galerie%20filmowe/gl%20sol%20ziemi%20czarnej%20kutz/fo_film_sol_ziemi_czarnej_03_46192.jpg"/>
          <p:cNvPicPr/>
          <p:nvPr/>
        </p:nvPicPr>
        <p:blipFill>
          <a:blip r:embed="rId1"/>
          <a:stretch/>
        </p:blipFill>
        <p:spPr>
          <a:xfrm>
            <a:off x="0" y="276120"/>
            <a:ext cx="9144000" cy="63057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Picture 2" descr="http://revmodo.com/wp-content/uploads/2012/09/volcano-eruption-e1347645067926.jpg?e83a2c"/>
          <p:cNvPicPr/>
          <p:nvPr/>
        </p:nvPicPr>
        <p:blipFill>
          <a:blip r:embed="rId1"/>
          <a:stretch/>
        </p:blipFill>
        <p:spPr>
          <a:xfrm>
            <a:off x="0" y="385920"/>
            <a:ext cx="9144000" cy="60861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" name="Picture 2" descr="http://www.bbedv.de/me/images/land.jpg"/>
          <p:cNvPicPr/>
          <p:nvPr/>
        </p:nvPicPr>
        <p:blipFill>
          <a:blip r:embed="rId1"/>
          <a:stretch/>
        </p:blipFill>
        <p:spPr>
          <a:xfrm>
            <a:off x="0" y="758880"/>
            <a:ext cx="9144000" cy="53402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9" name="Picture 2" descr="http://images6.fanpop.com/image/polls/1219000/1219085_1368874898622_full.jpg"/>
          <p:cNvPicPr/>
          <p:nvPr/>
        </p:nvPicPr>
        <p:blipFill>
          <a:blip r:embed="rId1"/>
          <a:stretch/>
        </p:blipFill>
        <p:spPr>
          <a:xfrm>
            <a:off x="0" y="1522440"/>
            <a:ext cx="9144000" cy="38131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Picture 2" descr="http://img2.wikia.nocookie.net/__cb20130419144638/lotr/images/b/b0/Fotr6.jpg"/>
          <p:cNvPicPr/>
          <p:nvPr/>
        </p:nvPicPr>
        <p:blipFill>
          <a:blip r:embed="rId1"/>
          <a:stretch/>
        </p:blipFill>
        <p:spPr>
          <a:xfrm>
            <a:off x="0" y="220680"/>
            <a:ext cx="9144000" cy="64166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1" name="Picture 2" descr=""/>
          <p:cNvPicPr/>
          <p:nvPr/>
        </p:nvPicPr>
        <p:blipFill>
          <a:blip r:embed="rId1"/>
          <a:stretch/>
        </p:blipFill>
        <p:spPr>
          <a:xfrm>
            <a:off x="0" y="141120"/>
            <a:ext cx="9144000" cy="65757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Picture 2" descr="http://k.wnp.pl/i/047/710/m600xd.jpg"/>
          <p:cNvPicPr/>
          <p:nvPr/>
        </p:nvPicPr>
        <p:blipFill>
          <a:blip r:embed="rId1"/>
          <a:stretch/>
        </p:blipFill>
        <p:spPr>
          <a:xfrm>
            <a:off x="0" y="388800"/>
            <a:ext cx="9144000" cy="60804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3" name="Picture 4" descr="http://img4.wikia.nocookie.net/__cb20130317142642/lotr/images/2/25/Screen_shot_2013-03-17_at_11.16.13_AM.png"/>
          <p:cNvPicPr/>
          <p:nvPr/>
        </p:nvPicPr>
        <p:blipFill>
          <a:blip r:embed="rId1"/>
          <a:srcRect l="5075" t="0" r="10367" b="0"/>
          <a:stretch/>
        </p:blipFill>
        <p:spPr>
          <a:xfrm>
            <a:off x="4572000" y="0"/>
            <a:ext cx="3600360" cy="6858000"/>
          </a:xfrm>
          <a:prstGeom prst="rect">
            <a:avLst/>
          </a:prstGeom>
          <a:ln w="0">
            <a:noFill/>
          </a:ln>
        </p:spPr>
      </p:pic>
      <p:pic>
        <p:nvPicPr>
          <p:cNvPr id="94" name="Picture 6" descr="http://odkrywajacslask.files.wordpress.com/2014/01/p10100451.jpg"/>
          <p:cNvPicPr/>
          <p:nvPr/>
        </p:nvPicPr>
        <p:blipFill>
          <a:blip r:embed="rId2"/>
          <a:srcRect l="30622" t="0" r="30009" b="0"/>
          <a:stretch/>
        </p:blipFill>
        <p:spPr>
          <a:xfrm>
            <a:off x="971640" y="0"/>
            <a:ext cx="36003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Symbol zastępczy zawartości 3" descr="IMG_2372.JPG"/>
          <p:cNvPicPr/>
          <p:nvPr/>
        </p:nvPicPr>
        <p:blipFill>
          <a:blip r:embed="rId1">
            <a:lum bright="-16000"/>
          </a:blip>
          <a:stretch/>
        </p:blipFill>
        <p:spPr>
          <a:xfrm>
            <a:off x="173160" y="0"/>
            <a:ext cx="87976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Picture 2" descr="&#10;I took this photo of the sun rising over the mountain ranges of the Sinai Peninsula desert, Egypt in the summer of 2010. &#10;[Credit: Fady Tawadrous]&#10;&#10;-submission-"/>
          <p:cNvPicPr/>
          <p:nvPr/>
        </p:nvPicPr>
        <p:blipFill>
          <a:blip r:embed="rId1"/>
          <a:stretch/>
        </p:blipFill>
        <p:spPr>
          <a:xfrm>
            <a:off x="0" y="0"/>
            <a:ext cx="91440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Picture 2" descr="http://www.artkontakt.pl/includes/modules/thumb/phpThumbded2.jpg?src=/images/media/products/Rydet_SLA0170.jpg"/>
          <p:cNvPicPr/>
          <p:nvPr/>
        </p:nvPicPr>
        <p:blipFill>
          <a:blip r:embed="rId1"/>
          <a:stretch/>
        </p:blipFill>
        <p:spPr>
          <a:xfrm>
            <a:off x="1855800" y="0"/>
            <a:ext cx="54324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Picture 2" descr=""/>
          <p:cNvPicPr/>
          <p:nvPr/>
        </p:nvPicPr>
        <p:blipFill>
          <a:blip r:embed="rId1"/>
          <a:stretch/>
        </p:blipFill>
        <p:spPr>
          <a:xfrm>
            <a:off x="76320" y="162000"/>
            <a:ext cx="8991360" cy="63277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" name="Picture 2" descr="http://www.artkontakt.pl/includes/modules/thumb/phpThumbc0a4.jpg?src=/images/media/products/Rydet_SLA0173.jpg"/>
          <p:cNvPicPr/>
          <p:nvPr/>
        </p:nvPicPr>
        <p:blipFill>
          <a:blip r:embed="rId1"/>
          <a:stretch/>
        </p:blipFill>
        <p:spPr>
          <a:xfrm>
            <a:off x="369720" y="0"/>
            <a:ext cx="84045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" name="Picture 2" descr="http://www.koniakowski.pl/2009/9/2.jpg"/>
          <p:cNvPicPr/>
          <p:nvPr/>
        </p:nvPicPr>
        <p:blipFill>
          <a:blip r:embed="rId1"/>
          <a:srcRect l="618" t="472" r="618" b="472"/>
          <a:stretch/>
        </p:blipFill>
        <p:spPr>
          <a:xfrm>
            <a:off x="1955880" y="0"/>
            <a:ext cx="523224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Picture 2" descr="http://images.cdn.fotopedia.com/flickr-2811170838-ifill_1024x768.jpg"/>
          <p:cNvPicPr/>
          <p:nvPr/>
        </p:nvPicPr>
        <p:blipFill>
          <a:blip r:embed="rId1"/>
          <a:stretch/>
        </p:blipFill>
        <p:spPr>
          <a:xfrm>
            <a:off x="0" y="428760"/>
            <a:ext cx="9144000" cy="60004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" name="Picture 2" descr="http://farm3.staticflickr.com/2733/4285610635_09a77ebb28_o.jpg"/>
          <p:cNvPicPr/>
          <p:nvPr/>
        </p:nvPicPr>
        <p:blipFill>
          <a:blip r:embed="rId1"/>
          <a:stretch/>
        </p:blipFill>
        <p:spPr>
          <a:xfrm>
            <a:off x="0" y="384120"/>
            <a:ext cx="9144000" cy="60897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Picture 2" descr="http://www.michalcala.pl/photo/Slask-87-101-001-81.jpg"/>
          <p:cNvPicPr/>
          <p:nvPr/>
        </p:nvPicPr>
        <p:blipFill>
          <a:blip r:embed="rId1"/>
          <a:stretch/>
        </p:blipFill>
        <p:spPr>
          <a:xfrm>
            <a:off x="0" y="101520"/>
            <a:ext cx="9144000" cy="66549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Picture 3" descr=""/>
          <p:cNvPicPr/>
          <p:nvPr/>
        </p:nvPicPr>
        <p:blipFill>
          <a:blip r:embed="rId1"/>
          <a:stretch/>
        </p:blipFill>
        <p:spPr>
          <a:xfrm>
            <a:off x="0" y="270000"/>
            <a:ext cx="9144000" cy="631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Picture 2" descr="http://upload.wikimedia.org/wikipedia/commons/6/61/800kadr_z_filmu_Wzg%C3%B3rze_Marsa_fot._A.Halor.jpg"/>
          <p:cNvPicPr/>
          <p:nvPr/>
        </p:nvPicPr>
        <p:blipFill>
          <a:blip r:embed="rId1"/>
          <a:stretch/>
        </p:blipFill>
        <p:spPr>
          <a:xfrm>
            <a:off x="0" y="136440"/>
            <a:ext cx="9144000" cy="65851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" name="Picture 2" descr="http://www.michalcala.pl/photo/Slask-1-86-042-40.jpg"/>
          <p:cNvPicPr/>
          <p:nvPr/>
        </p:nvPicPr>
        <p:blipFill>
          <a:blip r:embed="rId1"/>
          <a:stretch/>
        </p:blipFill>
        <p:spPr>
          <a:xfrm>
            <a:off x="0" y="393840"/>
            <a:ext cx="9144000" cy="60703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" name="Picture 2" descr="http://www.desa.art.pl/foto/aukcje/107/img_medium/107_74.jpg"/>
          <p:cNvPicPr/>
          <p:nvPr/>
        </p:nvPicPr>
        <p:blipFill>
          <a:blip r:embed="rId1"/>
          <a:stretch/>
        </p:blipFill>
        <p:spPr>
          <a:xfrm>
            <a:off x="1911240" y="0"/>
            <a:ext cx="53215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" name="Picture 2" descr="http://www.michalcala.pl/photo/Slask-87-101-007-86.jpg"/>
          <p:cNvPicPr/>
          <p:nvPr/>
        </p:nvPicPr>
        <p:blipFill>
          <a:blip r:embed="rId1"/>
          <a:stretch/>
        </p:blipFill>
        <p:spPr>
          <a:xfrm>
            <a:off x="2025720" y="0"/>
            <a:ext cx="50925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" name="Picture 2" descr=""/>
          <p:cNvPicPr/>
          <p:nvPr/>
        </p:nvPicPr>
        <p:blipFill>
          <a:blip r:embed="rId1"/>
          <a:srcRect l="4641" t="0" r="4641" b="0"/>
          <a:stretch/>
        </p:blipFill>
        <p:spPr>
          <a:xfrm>
            <a:off x="22320" y="0"/>
            <a:ext cx="9036000" cy="68835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Picture 2" descr="http://www.koniakowski.pl/2010/13/8.jpg"/>
          <p:cNvPicPr/>
          <p:nvPr/>
        </p:nvPicPr>
        <p:blipFill>
          <a:blip r:embed="rId1"/>
          <a:srcRect l="702" t="936" r="702" b="936"/>
          <a:stretch/>
        </p:blipFill>
        <p:spPr>
          <a:xfrm>
            <a:off x="0" y="15840"/>
            <a:ext cx="9144000" cy="68263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Picture 2" descr="http://4.bp.blogspot.com/-l0cT2RYBfcI/T0YT8-Y3F0I/AAAAAAAAB3M/wwhTZJYtnZ4/s1600/j%C3%B3zefina.jpeg"/>
          <p:cNvPicPr/>
          <p:nvPr/>
        </p:nvPicPr>
        <p:blipFill>
          <a:blip r:embed="rId1"/>
          <a:stretch/>
        </p:blipFill>
        <p:spPr>
          <a:xfrm>
            <a:off x="1160640" y="0"/>
            <a:ext cx="68227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0" name="Picture 2" descr=""/>
          <p:cNvPicPr/>
          <p:nvPr/>
        </p:nvPicPr>
        <p:blipFill>
          <a:blip r:embed="rId1"/>
          <a:srcRect l="1540" t="0" r="0" b="0"/>
          <a:stretch/>
        </p:blipFill>
        <p:spPr>
          <a:xfrm>
            <a:off x="22320" y="0"/>
            <a:ext cx="9036000" cy="68835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Picture 2" descr=""/>
          <p:cNvPicPr/>
          <p:nvPr/>
        </p:nvPicPr>
        <p:blipFill>
          <a:blip r:embed="rId1"/>
          <a:srcRect l="773" t="0" r="773" b="0"/>
          <a:stretch/>
        </p:blipFill>
        <p:spPr>
          <a:xfrm>
            <a:off x="55440" y="0"/>
            <a:ext cx="9037800" cy="68835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Picture 2" descr=""/>
          <p:cNvPicPr/>
          <p:nvPr/>
        </p:nvPicPr>
        <p:blipFill>
          <a:blip r:embed="rId1"/>
          <a:stretch/>
        </p:blipFill>
        <p:spPr>
          <a:xfrm>
            <a:off x="34920" y="593640"/>
            <a:ext cx="9109080" cy="54896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3" name="Obraz 2" descr=""/>
          <p:cNvPicPr/>
          <p:nvPr/>
        </p:nvPicPr>
        <p:blipFill>
          <a:blip r:embed="rId1"/>
          <a:stretch/>
        </p:blipFill>
        <p:spPr>
          <a:xfrm>
            <a:off x="2379600" y="0"/>
            <a:ext cx="438480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Picture 2" descr=""/>
          <p:cNvPicPr/>
          <p:nvPr/>
        </p:nvPicPr>
        <p:blipFill>
          <a:blip r:embed="rId1"/>
          <a:srcRect l="8031" t="0" r="8031" b="0"/>
          <a:stretch/>
        </p:blipFill>
        <p:spPr>
          <a:xfrm>
            <a:off x="69840" y="0"/>
            <a:ext cx="90043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5" name="Picture 2" descr=""/>
          <p:cNvPicPr/>
          <p:nvPr/>
        </p:nvPicPr>
        <p:blipFill>
          <a:blip r:embed="rId1"/>
          <a:srcRect l="5469" t="0" r="5469" b="0"/>
          <a:stretch/>
        </p:blipFill>
        <p:spPr>
          <a:xfrm>
            <a:off x="69840" y="0"/>
            <a:ext cx="90043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" name="Picture 2" descr=""/>
          <p:cNvPicPr/>
          <p:nvPr/>
        </p:nvPicPr>
        <p:blipFill>
          <a:blip r:embed="rId1"/>
          <a:srcRect l="1886" t="0" r="1886" b="0"/>
          <a:stretch/>
        </p:blipFill>
        <p:spPr>
          <a:xfrm>
            <a:off x="69840" y="0"/>
            <a:ext cx="90043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7" name="Picture 2" descr="http://granowski.cba.pl/wywiady/mmiej2010/100513_5lat_mm_tychy/pejzaz_slaski_1982.jpg"/>
          <p:cNvPicPr/>
          <p:nvPr/>
        </p:nvPicPr>
        <p:blipFill>
          <a:blip r:embed="rId1"/>
          <a:stretch/>
        </p:blipFill>
        <p:spPr>
          <a:xfrm>
            <a:off x="0" y="287280"/>
            <a:ext cx="9144000" cy="62834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Picture 2" descr=""/>
          <p:cNvPicPr/>
          <p:nvPr/>
        </p:nvPicPr>
        <p:blipFill>
          <a:blip r:embed="rId1"/>
          <a:srcRect l="15867" t="0" r="15867" b="0"/>
          <a:stretch/>
        </p:blipFill>
        <p:spPr>
          <a:xfrm>
            <a:off x="69840" y="0"/>
            <a:ext cx="90043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Picture 2" descr=""/>
          <p:cNvPicPr/>
          <p:nvPr/>
        </p:nvPicPr>
        <p:blipFill>
          <a:blip r:embed="rId1"/>
          <a:srcRect l="773" t="0" r="773" b="0"/>
          <a:stretch/>
        </p:blipFill>
        <p:spPr>
          <a:xfrm>
            <a:off x="0" y="-6480"/>
            <a:ext cx="9036000" cy="68835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9" name="Picture 3" descr="http://www.desa.art.pl/foto/aukcje/62/img_medium/62_73.jpg"/>
          <p:cNvPicPr/>
          <p:nvPr/>
        </p:nvPicPr>
        <p:blipFill>
          <a:blip r:embed="rId1"/>
          <a:stretch/>
        </p:blipFill>
        <p:spPr>
          <a:xfrm>
            <a:off x="485640" y="14400"/>
            <a:ext cx="8172720" cy="68436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Picture 2" descr="http://www.muzeumslaskie.pl/galerie/zbiory/647-800.jpg"/>
          <p:cNvPicPr/>
          <p:nvPr/>
        </p:nvPicPr>
        <p:blipFill>
          <a:blip r:embed="rId1"/>
          <a:stretch/>
        </p:blipFill>
        <p:spPr>
          <a:xfrm>
            <a:off x="2171880" y="0"/>
            <a:ext cx="4800600" cy="68389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Picture 2" descr="http://torowisko.cba.pl/artysci/wrobel_pawel/abcwrobla3.pejzaz_slaski_pop.jpg"/>
          <p:cNvPicPr/>
          <p:nvPr/>
        </p:nvPicPr>
        <p:blipFill>
          <a:blip r:embed="rId1"/>
          <a:stretch/>
        </p:blipFill>
        <p:spPr>
          <a:xfrm>
            <a:off x="485640" y="-4680"/>
            <a:ext cx="8172720" cy="68626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Picture 3" descr="http://torowisko.cba.pl/artysci/wrobel_pawel/pawel_wrobel_szopnienickie_haldy.jpg"/>
          <p:cNvPicPr/>
          <p:nvPr/>
        </p:nvPicPr>
        <p:blipFill>
          <a:blip r:embed="rId1"/>
          <a:stretch/>
        </p:blipFill>
        <p:spPr>
          <a:xfrm>
            <a:off x="450720" y="0"/>
            <a:ext cx="82425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3" name="Picture 2" descr="http://www.touchofart.eu/galeria/Piotr_Pilawa/Square_with_a_shadow_pp35.jpg"/>
          <p:cNvPicPr/>
          <p:nvPr/>
        </p:nvPicPr>
        <p:blipFill>
          <a:blip r:embed="rId1"/>
          <a:stretch/>
        </p:blipFill>
        <p:spPr>
          <a:xfrm>
            <a:off x="584280" y="0"/>
            <a:ext cx="797544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Picture 2" descr="http://piotrnaliwajko.pl/zdjecia_galeria/0/261.jpg"/>
          <p:cNvPicPr/>
          <p:nvPr/>
        </p:nvPicPr>
        <p:blipFill>
          <a:blip r:embed="rId1"/>
          <a:stretch/>
        </p:blipFill>
        <p:spPr>
          <a:xfrm>
            <a:off x="1876320" y="0"/>
            <a:ext cx="53913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5" name="Picture 2" descr="http://3.bp.blogspot.com/_tMBhpOYTyMc/SjFjzlIJ6CI/AAAAAAAAAKM/CPY0gyV2uGI/s1600/plac_z_huta_w_tle_chorzow_b.jpg"/>
          <p:cNvPicPr/>
          <p:nvPr/>
        </p:nvPicPr>
        <p:blipFill>
          <a:blip r:embed="rId1"/>
          <a:srcRect l="0" t="0" r="0" b="5929"/>
          <a:stretch/>
        </p:blipFill>
        <p:spPr>
          <a:xfrm>
            <a:off x="0" y="295200"/>
            <a:ext cx="9144000" cy="62676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Picture 2" descr=""/>
          <p:cNvPicPr/>
          <p:nvPr/>
        </p:nvPicPr>
        <p:blipFill>
          <a:blip r:embed="rId1"/>
          <a:stretch/>
        </p:blipFill>
        <p:spPr>
          <a:xfrm>
            <a:off x="0" y="-3240"/>
            <a:ext cx="9144000" cy="68612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7" name="Picture 2" descr="E:\Wystawa Muzeum Chorzów\06 Podwórka\Negative0050.jpg"/>
          <p:cNvPicPr/>
          <p:nvPr/>
        </p:nvPicPr>
        <p:blipFill>
          <a:blip r:embed="rId1"/>
          <a:stretch/>
        </p:blipFill>
        <p:spPr>
          <a:xfrm>
            <a:off x="0" y="476280"/>
            <a:ext cx="9144000" cy="60958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http://piotrnaliwajko.pl/zdjecia_galeria/2/318.jpg"/>
          <p:cNvPicPr/>
          <p:nvPr/>
        </p:nvPicPr>
        <p:blipFill>
          <a:blip r:embed="rId1"/>
          <a:stretch/>
        </p:blipFill>
        <p:spPr>
          <a:xfrm>
            <a:off x="1940040" y="0"/>
            <a:ext cx="52639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" name="Picture 2" descr="http://4.bp.blogspot.com/_tMBhpOYTyMc/Si1S2knO2bI/AAAAAAAAAGs/q-7PyPUYfkI/s1600/familoki.jpg"/>
          <p:cNvPicPr/>
          <p:nvPr/>
        </p:nvPicPr>
        <p:blipFill>
          <a:blip r:embed="rId1"/>
          <a:srcRect l="0" t="1620" r="0" b="5399"/>
          <a:stretch/>
        </p:blipFill>
        <p:spPr>
          <a:xfrm>
            <a:off x="1947960" y="0"/>
            <a:ext cx="52480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" name="Picture 2" descr="http://1.bp.blogspot.com/_tMBhpOYTyMc/Si1juZeECbI/AAAAAAAAAIU/2hhKih9HSBg/s1600/chorz%C3%B3w_batory_k_kasyna_04.jpg"/>
          <p:cNvPicPr/>
          <p:nvPr/>
        </p:nvPicPr>
        <p:blipFill>
          <a:blip r:embed="rId1"/>
          <a:srcRect l="0" t="0" r="0" b="4837"/>
          <a:stretch/>
        </p:blipFill>
        <p:spPr>
          <a:xfrm>
            <a:off x="0" y="28440"/>
            <a:ext cx="9144000" cy="680112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" name="Picture 2" descr="http://www.mhk.katowice.pl/images/stories/zbiory-dzialy/p-stellera/gduze/j_nowak_litografia_1964_r_pejzaz_przemyslowy.jpg"/>
          <p:cNvPicPr/>
          <p:nvPr/>
        </p:nvPicPr>
        <p:blipFill>
          <a:blip r:embed="rId1"/>
          <a:srcRect l="0" t="0" r="0" b="3801"/>
          <a:stretch/>
        </p:blipFill>
        <p:spPr>
          <a:xfrm>
            <a:off x="138240" y="0"/>
            <a:ext cx="88675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Picture 2" descr="http://piotrnaliwajko.pl/zdjecia_galeria/0/237.jpg"/>
          <p:cNvPicPr/>
          <p:nvPr/>
        </p:nvPicPr>
        <p:blipFill>
          <a:blip r:embed="rId1"/>
          <a:stretch/>
        </p:blipFill>
        <p:spPr>
          <a:xfrm>
            <a:off x="2122560" y="0"/>
            <a:ext cx="48988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Picture 2" descr="http://www.etnomuzeum.eu/file/obiekty/9pb_18.jpg"/>
          <p:cNvPicPr/>
          <p:nvPr/>
        </p:nvPicPr>
        <p:blipFill>
          <a:blip r:embed="rId1"/>
          <a:stretch/>
        </p:blipFill>
        <p:spPr>
          <a:xfrm>
            <a:off x="0" y="9360"/>
            <a:ext cx="9144000" cy="68486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" name="Picture 3" descr=""/>
          <p:cNvPicPr/>
          <p:nvPr/>
        </p:nvPicPr>
        <p:blipFill>
          <a:blip r:embed="rId1"/>
          <a:stretch/>
        </p:blipFill>
        <p:spPr>
          <a:xfrm>
            <a:off x="0" y="263520"/>
            <a:ext cx="9144000" cy="63309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Picture 3" descr="http://www.krynica.pl/userFiles/photoEntertainment/800x800/32628.jpg"/>
          <p:cNvPicPr/>
          <p:nvPr/>
        </p:nvPicPr>
        <p:blipFill>
          <a:blip r:embed="rId1"/>
          <a:srcRect l="0" t="0" r="0" b="1437"/>
          <a:stretch/>
        </p:blipFill>
        <p:spPr>
          <a:xfrm>
            <a:off x="0" y="9360"/>
            <a:ext cx="9144000" cy="68392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5" name="Picture 2" descr="http://piotrnaliwajko.pl/zdjecia_galeria/0/262.jpg"/>
          <p:cNvPicPr/>
          <p:nvPr/>
        </p:nvPicPr>
        <p:blipFill>
          <a:blip r:embed="rId1"/>
          <a:stretch/>
        </p:blipFill>
        <p:spPr>
          <a:xfrm>
            <a:off x="1981080" y="0"/>
            <a:ext cx="518184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Picture 2" descr="http://sklep.muzeumslaskie.pl/images/c357fbdd44f798df6e5ce8275d94d503.jpg"/>
          <p:cNvPicPr/>
          <p:nvPr/>
        </p:nvPicPr>
        <p:blipFill>
          <a:blip r:embed="rId1"/>
          <a:stretch/>
        </p:blipFill>
        <p:spPr>
          <a:xfrm>
            <a:off x="90360" y="14400"/>
            <a:ext cx="8963280" cy="68436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Picture 2" descr=""/>
          <p:cNvPicPr/>
          <p:nvPr/>
        </p:nvPicPr>
        <p:blipFill>
          <a:blip r:embed="rId1"/>
          <a:stretch/>
        </p:blipFill>
        <p:spPr>
          <a:xfrm>
            <a:off x="250920" y="85680"/>
            <a:ext cx="8642160" cy="64803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" name="Picture 2" descr=""/>
          <p:cNvPicPr/>
          <p:nvPr/>
        </p:nvPicPr>
        <p:blipFill>
          <a:blip r:embed="rId1"/>
          <a:srcRect l="7802" t="0" r="7802" b="0"/>
          <a:stretch/>
        </p:blipFill>
        <p:spPr>
          <a:xfrm>
            <a:off x="69840" y="0"/>
            <a:ext cx="90043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Picture 2" descr=""/>
          <p:cNvPicPr/>
          <p:nvPr/>
        </p:nvPicPr>
        <p:blipFill>
          <a:blip r:embed="rId1"/>
          <a:stretch/>
        </p:blipFill>
        <p:spPr>
          <a:xfrm>
            <a:off x="76320" y="787320"/>
            <a:ext cx="8991360" cy="50770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Picture 2" descr=""/>
          <p:cNvPicPr/>
          <p:nvPr/>
        </p:nvPicPr>
        <p:blipFill>
          <a:blip r:embed="rId1"/>
          <a:stretch/>
        </p:blipFill>
        <p:spPr>
          <a:xfrm>
            <a:off x="34920" y="593640"/>
            <a:ext cx="9109080" cy="548964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0" name="Picture 2" descr="http://odkrywajacslask.files.wordpress.com/2011/06/p1010168.jpg"/>
          <p:cNvPicPr/>
          <p:nvPr/>
        </p:nvPicPr>
        <p:blipFill>
          <a:blip r:embed="rId1"/>
          <a:srcRect l="953" t="1194" r="477" b="597"/>
          <a:stretch/>
        </p:blipFill>
        <p:spPr>
          <a:xfrm>
            <a:off x="252360" y="0"/>
            <a:ext cx="862164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1" name="Picture 2" descr=""/>
          <p:cNvPicPr/>
          <p:nvPr/>
        </p:nvPicPr>
        <p:blipFill>
          <a:blip r:embed="rId1"/>
          <a:srcRect l="773" t="0" r="773" b="0"/>
          <a:stretch/>
        </p:blipFill>
        <p:spPr>
          <a:xfrm>
            <a:off x="55440" y="0"/>
            <a:ext cx="9037800" cy="68835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Picture 2" descr=""/>
          <p:cNvPicPr/>
          <p:nvPr/>
        </p:nvPicPr>
        <p:blipFill>
          <a:blip r:embed="rId1"/>
          <a:srcRect l="7802" t="0" r="7802" b="0"/>
          <a:stretch/>
        </p:blipFill>
        <p:spPr>
          <a:xfrm>
            <a:off x="69840" y="0"/>
            <a:ext cx="900432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" name="Picture 2" descr=""/>
          <p:cNvPicPr/>
          <p:nvPr/>
        </p:nvPicPr>
        <p:blipFill>
          <a:blip r:embed="rId1"/>
          <a:srcRect l="773" t="0" r="773" b="0"/>
          <a:stretch/>
        </p:blipFill>
        <p:spPr>
          <a:xfrm>
            <a:off x="55440" y="0"/>
            <a:ext cx="9037800" cy="68835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Symbol zastępczy zawartości 3" descr="IMG_1885.JPG"/>
          <p:cNvPicPr/>
          <p:nvPr/>
        </p:nvPicPr>
        <p:blipFill>
          <a:blip r:embed="rId1"/>
          <a:stretch/>
        </p:blipFill>
        <p:spPr>
          <a:xfrm>
            <a:off x="2000160" y="0"/>
            <a:ext cx="514368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5" name="Picture 2" descr="C:\Users\Beata\Desktop\Industriada 2018\Foty\Przywrocone_arcydziela_Teatr_Slowackiego_Perla_w_koronie_1_detailEvent.jpg"/>
          <p:cNvPicPr/>
          <p:nvPr/>
        </p:nvPicPr>
        <p:blipFill>
          <a:blip r:embed="rId1"/>
          <a:stretch/>
        </p:blipFill>
        <p:spPr>
          <a:xfrm>
            <a:off x="914400" y="-1714680"/>
            <a:ext cx="7315200" cy="1028736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" name="Picture 2" descr="http://piotrnaliwajko.pl/zdjecia_galeria/2/236.jpg"/>
          <p:cNvPicPr/>
          <p:nvPr/>
        </p:nvPicPr>
        <p:blipFill>
          <a:blip r:embed="rId1"/>
          <a:stretch/>
        </p:blipFill>
        <p:spPr>
          <a:xfrm>
            <a:off x="2160720" y="0"/>
            <a:ext cx="4822560" cy="685800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slides/slide9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7" name="Picture 2" descr="C:\Users\Beata\Desktop\Industriada 2018\Foty\bdf8146380726dfd433cea8e2de6959b.jpg"/>
          <p:cNvPicPr/>
          <p:nvPr/>
        </p:nvPicPr>
        <p:blipFill>
          <a:blip r:embed="rId1"/>
          <a:stretch/>
        </p:blipFill>
        <p:spPr>
          <a:xfrm>
            <a:off x="0" y="185760"/>
            <a:ext cx="9144000" cy="6486480"/>
          </a:xfrm>
          <a:prstGeom prst="rect">
            <a:avLst/>
          </a:prstGeom>
          <a:ln w="0">
            <a:noFill/>
          </a:ln>
        </p:spPr>
      </p:pic>
    </p:spTree>
  </p:cSld>
  <p:transition spd="slow" advTm="12000">
    <p:fade thruBlk="true"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1706</TotalTime>
  <Application>LibreOffice/7.1.5.2$Linux_X86_64 LibreOffice_project/10$Build-2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2014-05-16T16:45:26Z</dcterms:created>
  <dc:creator>Ania</dc:creator>
  <dc:description/>
  <dc:language>pl-PL</dc:language>
  <cp:lastModifiedBy>Ja</cp:lastModifiedBy>
  <dcterms:modified xsi:type="dcterms:W3CDTF">2021-09-22T17:37:15Z</dcterms:modified>
  <cp:revision>56</cp:revision>
  <dc:subject/>
  <dc:title>Slajd 1</dc:title>
</cp:coreProperties>
</file>