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1" r:id="rId2"/>
    <p:sldMasterId id="2147483656" r:id="rId3"/>
    <p:sldMasterId id="2147484830" r:id="rId4"/>
    <p:sldMasterId id="2147484865" r:id="rId5"/>
    <p:sldMasterId id="2147484878" r:id="rId6"/>
  </p:sldMasterIdLst>
  <p:notesMasterIdLst>
    <p:notesMasterId r:id="rId20"/>
  </p:notesMasterIdLst>
  <p:handoutMasterIdLst>
    <p:handoutMasterId r:id="rId21"/>
  </p:handoutMasterIdLst>
  <p:sldIdLst>
    <p:sldId id="1046" r:id="rId7"/>
    <p:sldId id="1056" r:id="rId8"/>
    <p:sldId id="1047" r:id="rId9"/>
    <p:sldId id="1057" r:id="rId10"/>
    <p:sldId id="1050" r:id="rId11"/>
    <p:sldId id="1055" r:id="rId12"/>
    <p:sldId id="1048" r:id="rId13"/>
    <p:sldId id="1053" r:id="rId14"/>
    <p:sldId id="1054" r:id="rId15"/>
    <p:sldId id="1049" r:id="rId16"/>
    <p:sldId id="1052" r:id="rId17"/>
    <p:sldId id="1051" r:id="rId18"/>
    <p:sldId id="1058" r:id="rId19"/>
  </p:sldIdLst>
  <p:sldSz cx="9144000" cy="6858000" type="screen4x3"/>
  <p:notesSz cx="6810375" cy="9942513"/>
  <p:custShowLst>
    <p:custShow name="THE BRAIN" id="0">
      <p:sldLst/>
    </p:custShow>
    <p:custShow name="lublin" id="1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6328F"/>
    <a:srgbClr val="FFE5A2"/>
    <a:srgbClr val="33A3DC"/>
    <a:srgbClr val="FFCB27"/>
    <a:srgbClr val="3399FF"/>
    <a:srgbClr val="3333CC"/>
    <a:srgbClr val="174FA9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6625" autoAdjust="0"/>
  </p:normalViewPr>
  <p:slideViewPr>
    <p:cSldViewPr>
      <p:cViewPr>
        <p:scale>
          <a:sx n="69" d="100"/>
          <a:sy n="69" d="100"/>
        </p:scale>
        <p:origin x="-127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E342F-B84C-4357-BF0F-26A5BE3E18B8}" type="doc">
      <dgm:prSet loTypeId="urn:microsoft.com/office/officeart/2005/8/layout/arrow6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838742A-1875-4EFA-A86A-7386A29832C8}">
      <dgm:prSet phldrT="[Tekst]"/>
      <dgm:spPr/>
      <dgm:t>
        <a:bodyPr/>
        <a:lstStyle/>
        <a:p>
          <a:r>
            <a:rPr lang="pl-PL" dirty="0" smtClean="0"/>
            <a:t>Podstawa prawna</a:t>
          </a:r>
          <a:endParaRPr lang="en-GB" dirty="0"/>
        </a:p>
      </dgm:t>
    </dgm:pt>
    <dgm:pt modelId="{5589E2B2-3A1C-4A55-BC41-2B876FE63D72}" type="parTrans" cxnId="{C268F623-D944-436F-A302-BBDA712BBA51}">
      <dgm:prSet/>
      <dgm:spPr/>
      <dgm:t>
        <a:bodyPr/>
        <a:lstStyle/>
        <a:p>
          <a:endParaRPr lang="en-GB"/>
        </a:p>
      </dgm:t>
    </dgm:pt>
    <dgm:pt modelId="{DD0402B4-56E1-47BE-890B-C9410D1B0FB8}" type="sibTrans" cxnId="{C268F623-D944-436F-A302-BBDA712BBA51}">
      <dgm:prSet/>
      <dgm:spPr/>
      <dgm:t>
        <a:bodyPr/>
        <a:lstStyle/>
        <a:p>
          <a:endParaRPr lang="en-GB"/>
        </a:p>
      </dgm:t>
    </dgm:pt>
    <dgm:pt modelId="{51AD4D6A-B824-4356-B27A-EC6A440980E9}">
      <dgm:prSet phldrT="[Tekst]"/>
      <dgm:spPr/>
      <dgm:t>
        <a:bodyPr/>
        <a:lstStyle/>
        <a:p>
          <a:r>
            <a:rPr lang="pl-PL" dirty="0" smtClean="0"/>
            <a:t>Doświadczenie pedagogiczne</a:t>
          </a:r>
          <a:endParaRPr lang="en-GB" dirty="0"/>
        </a:p>
      </dgm:t>
    </dgm:pt>
    <dgm:pt modelId="{CBF8CCA8-C406-4907-9012-62EC60B00E89}" type="parTrans" cxnId="{3C4A2368-160A-4C5F-B067-8514B7056C4A}">
      <dgm:prSet/>
      <dgm:spPr/>
      <dgm:t>
        <a:bodyPr/>
        <a:lstStyle/>
        <a:p>
          <a:endParaRPr lang="en-GB"/>
        </a:p>
      </dgm:t>
    </dgm:pt>
    <dgm:pt modelId="{D34A4A29-27AA-40EA-A94B-F57CF394FB0D}" type="sibTrans" cxnId="{3C4A2368-160A-4C5F-B067-8514B7056C4A}">
      <dgm:prSet/>
      <dgm:spPr/>
      <dgm:t>
        <a:bodyPr/>
        <a:lstStyle/>
        <a:p>
          <a:endParaRPr lang="en-GB"/>
        </a:p>
      </dgm:t>
    </dgm:pt>
    <dgm:pt modelId="{DDC27553-3DAE-4AF5-B917-EC5D962DECD5}" type="pres">
      <dgm:prSet presAssocID="{EAAE342F-B84C-4357-BF0F-26A5BE3E18B8}" presName="compositeShape" presStyleCnt="0">
        <dgm:presLayoutVars>
          <dgm:chMax val="2"/>
          <dgm:dir/>
          <dgm:resizeHandles val="exact"/>
        </dgm:presLayoutVars>
      </dgm:prSet>
      <dgm:spPr/>
    </dgm:pt>
    <dgm:pt modelId="{337EEDFE-0886-4652-AFE2-87DA7FDFB890}" type="pres">
      <dgm:prSet presAssocID="{EAAE342F-B84C-4357-BF0F-26A5BE3E18B8}" presName="ribbon" presStyleLbl="node1" presStyleIdx="0" presStyleCnt="1" custLinFactNeighborX="-292"/>
      <dgm:spPr/>
    </dgm:pt>
    <dgm:pt modelId="{F5CABCC5-A769-49B9-8063-29B0B953E2C5}" type="pres">
      <dgm:prSet presAssocID="{EAAE342F-B84C-4357-BF0F-26A5BE3E18B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264BBEE-7CF8-4FD8-A65A-E45794167EC6}" type="pres">
      <dgm:prSet presAssocID="{EAAE342F-B84C-4357-BF0F-26A5BE3E18B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268F623-D944-436F-A302-BBDA712BBA51}" srcId="{EAAE342F-B84C-4357-BF0F-26A5BE3E18B8}" destId="{1838742A-1875-4EFA-A86A-7386A29832C8}" srcOrd="0" destOrd="0" parTransId="{5589E2B2-3A1C-4A55-BC41-2B876FE63D72}" sibTransId="{DD0402B4-56E1-47BE-890B-C9410D1B0FB8}"/>
    <dgm:cxn modelId="{7566DDC4-AFED-4356-8748-296F8108F00D}" type="presOf" srcId="{51AD4D6A-B824-4356-B27A-EC6A440980E9}" destId="{3264BBEE-7CF8-4FD8-A65A-E45794167EC6}" srcOrd="0" destOrd="0" presId="urn:microsoft.com/office/officeart/2005/8/layout/arrow6"/>
    <dgm:cxn modelId="{C9642904-6525-4F55-A687-57D53A43C9C0}" type="presOf" srcId="{1838742A-1875-4EFA-A86A-7386A29832C8}" destId="{F5CABCC5-A769-49B9-8063-29B0B953E2C5}" srcOrd="0" destOrd="0" presId="urn:microsoft.com/office/officeart/2005/8/layout/arrow6"/>
    <dgm:cxn modelId="{3C4A2368-160A-4C5F-B067-8514B7056C4A}" srcId="{EAAE342F-B84C-4357-BF0F-26A5BE3E18B8}" destId="{51AD4D6A-B824-4356-B27A-EC6A440980E9}" srcOrd="1" destOrd="0" parTransId="{CBF8CCA8-C406-4907-9012-62EC60B00E89}" sibTransId="{D34A4A29-27AA-40EA-A94B-F57CF394FB0D}"/>
    <dgm:cxn modelId="{87024F67-9B4E-4E1E-915F-95BE8589E0A9}" type="presOf" srcId="{EAAE342F-B84C-4357-BF0F-26A5BE3E18B8}" destId="{DDC27553-3DAE-4AF5-B917-EC5D962DECD5}" srcOrd="0" destOrd="0" presId="urn:microsoft.com/office/officeart/2005/8/layout/arrow6"/>
    <dgm:cxn modelId="{6BA2E5F5-70BA-4F95-A02B-68CCB1D46542}" type="presParOf" srcId="{DDC27553-3DAE-4AF5-B917-EC5D962DECD5}" destId="{337EEDFE-0886-4652-AFE2-87DA7FDFB890}" srcOrd="0" destOrd="0" presId="urn:microsoft.com/office/officeart/2005/8/layout/arrow6"/>
    <dgm:cxn modelId="{C775A45B-C6E5-4A89-B1DC-8214BFB9A33E}" type="presParOf" srcId="{DDC27553-3DAE-4AF5-B917-EC5D962DECD5}" destId="{F5CABCC5-A769-49B9-8063-29B0B953E2C5}" srcOrd="1" destOrd="0" presId="urn:microsoft.com/office/officeart/2005/8/layout/arrow6"/>
    <dgm:cxn modelId="{F613C5CD-E486-43DE-81CE-2325C8BFFB87}" type="presParOf" srcId="{DDC27553-3DAE-4AF5-B917-EC5D962DECD5}" destId="{3264BBEE-7CF8-4FD8-A65A-E45794167EC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8B509-2925-42D9-A6E4-0D321E27CAC0}" type="doc">
      <dgm:prSet loTypeId="urn:microsoft.com/office/officeart/2005/8/layout/chart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6233A0A-898B-476D-8E58-A71168DCDD38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celem naszych działań jest wszechstronny rozwój dziecka, </a:t>
          </a:r>
          <a:br>
            <a:rPr lang="pl-PL" sz="1400" b="1" dirty="0" smtClean="0">
              <a:solidFill>
                <a:schemeClr val="tx1"/>
              </a:solidFill>
            </a:rPr>
          </a:br>
          <a:r>
            <a:rPr lang="pl-PL" sz="1400" b="1" dirty="0" smtClean="0">
              <a:solidFill>
                <a:schemeClr val="tx1"/>
              </a:solidFill>
            </a:rPr>
            <a:t>nie tylko rozwój poznawczy</a:t>
          </a:r>
          <a:endParaRPr lang="en-GB" sz="1400" b="1" dirty="0">
            <a:solidFill>
              <a:schemeClr val="tx1"/>
            </a:solidFill>
          </a:endParaRPr>
        </a:p>
      </dgm:t>
    </dgm:pt>
    <dgm:pt modelId="{ED4C0951-D636-449F-9D20-EB12751051AC}" type="parTrans" cxnId="{F76BBC8C-9733-45A3-BDAA-A57140594528}">
      <dgm:prSet/>
      <dgm:spPr/>
      <dgm:t>
        <a:bodyPr/>
        <a:lstStyle/>
        <a:p>
          <a:endParaRPr lang="en-GB"/>
        </a:p>
      </dgm:t>
    </dgm:pt>
    <dgm:pt modelId="{DA376718-56D2-41F2-9587-17A5C2F00AFB}" type="sibTrans" cxnId="{F76BBC8C-9733-45A3-BDAA-A57140594528}">
      <dgm:prSet/>
      <dgm:spPr/>
      <dgm:t>
        <a:bodyPr/>
        <a:lstStyle/>
        <a:p>
          <a:endParaRPr lang="en-GB"/>
        </a:p>
      </dgm:t>
    </dgm:pt>
    <dgm:pt modelId="{3FE36B59-7B1D-47E5-9A6F-393C4529821C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trudności realizacji zadań wynikające </a:t>
          </a:r>
          <a:br>
            <a:rPr lang="pl-PL" sz="1400" b="1" dirty="0" smtClean="0">
              <a:solidFill>
                <a:schemeClr val="tx1"/>
              </a:solidFill>
            </a:rPr>
          </a:br>
          <a:r>
            <a:rPr lang="pl-PL" sz="1400" b="1" dirty="0" smtClean="0">
              <a:solidFill>
                <a:schemeClr val="tx1"/>
              </a:solidFill>
            </a:rPr>
            <a:t>z sytuacji rodzinnej dziecka i wyzwań okresu izolacji społecznej</a:t>
          </a:r>
          <a:endParaRPr lang="en-GB" sz="1400" b="1" dirty="0">
            <a:solidFill>
              <a:schemeClr val="tx1"/>
            </a:solidFill>
          </a:endParaRPr>
        </a:p>
      </dgm:t>
    </dgm:pt>
    <dgm:pt modelId="{5624220C-A1FC-4689-8C3B-F831DA103186}" type="parTrans" cxnId="{4E30B1F9-070A-453B-9C12-37CAD3CCD1D0}">
      <dgm:prSet/>
      <dgm:spPr/>
      <dgm:t>
        <a:bodyPr/>
        <a:lstStyle/>
        <a:p>
          <a:endParaRPr lang="en-GB"/>
        </a:p>
      </dgm:t>
    </dgm:pt>
    <dgm:pt modelId="{7F2F8D6B-2E3C-4E30-98A7-3F924FE4D8A7}" type="sibTrans" cxnId="{4E30B1F9-070A-453B-9C12-37CAD3CCD1D0}">
      <dgm:prSet/>
      <dgm:spPr/>
      <dgm:t>
        <a:bodyPr/>
        <a:lstStyle/>
        <a:p>
          <a:endParaRPr lang="en-GB"/>
        </a:p>
      </dgm:t>
    </dgm:pt>
    <dgm:pt modelId="{09B09321-C6D9-47A2-B0DB-523460A25B58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potrzeba zbalansowania wysiłku nauczania </a:t>
          </a:r>
          <a:br>
            <a:rPr lang="pl-PL" sz="1400" b="1" dirty="0" smtClean="0">
              <a:solidFill>
                <a:schemeClr val="tx1"/>
              </a:solidFill>
            </a:rPr>
          </a:br>
          <a:r>
            <a:rPr lang="pl-PL" sz="1400" b="1" dirty="0" smtClean="0">
              <a:solidFill>
                <a:schemeClr val="tx1"/>
              </a:solidFill>
            </a:rPr>
            <a:t>ze strony nauczyciela </a:t>
          </a:r>
          <a:br>
            <a:rPr lang="pl-PL" sz="1400" b="1" dirty="0" smtClean="0">
              <a:solidFill>
                <a:schemeClr val="tx1"/>
              </a:solidFill>
            </a:rPr>
          </a:br>
          <a:r>
            <a:rPr lang="pl-PL" sz="1400" b="1" dirty="0" smtClean="0">
              <a:solidFill>
                <a:schemeClr val="tx1"/>
              </a:solidFill>
            </a:rPr>
            <a:t>i rodziców</a:t>
          </a:r>
          <a:endParaRPr lang="en-GB" sz="1400" b="1" dirty="0">
            <a:solidFill>
              <a:schemeClr val="tx1"/>
            </a:solidFill>
          </a:endParaRPr>
        </a:p>
      </dgm:t>
    </dgm:pt>
    <dgm:pt modelId="{DCA65288-455B-44DE-AF1C-A37B0E3FA649}" type="parTrans" cxnId="{AA445069-1FC2-4363-904A-52E7FF20FC03}">
      <dgm:prSet/>
      <dgm:spPr/>
      <dgm:t>
        <a:bodyPr/>
        <a:lstStyle/>
        <a:p>
          <a:endParaRPr lang="en-GB"/>
        </a:p>
      </dgm:t>
    </dgm:pt>
    <dgm:pt modelId="{3C3CA7D5-1A4D-4EEA-8052-ED88D77768FE}" type="sibTrans" cxnId="{AA445069-1FC2-4363-904A-52E7FF20FC03}">
      <dgm:prSet/>
      <dgm:spPr/>
      <dgm:t>
        <a:bodyPr/>
        <a:lstStyle/>
        <a:p>
          <a:endParaRPr lang="en-GB"/>
        </a:p>
      </dgm:t>
    </dgm:pt>
    <dgm:pt modelId="{F30FDBBF-F85F-46B6-9AF1-ECED50D57F06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różnice </a:t>
          </a:r>
          <a:br>
            <a:rPr lang="pl-PL" sz="1400" b="1" dirty="0" smtClean="0">
              <a:solidFill>
                <a:schemeClr val="tx1"/>
              </a:solidFill>
            </a:rPr>
          </a:br>
          <a:r>
            <a:rPr lang="pl-PL" sz="1400" b="1" dirty="0" smtClean="0">
              <a:solidFill>
                <a:schemeClr val="tx1"/>
              </a:solidFill>
            </a:rPr>
            <a:t>w priorytetach rodziny </a:t>
          </a:r>
          <a:br>
            <a:rPr lang="pl-PL" sz="1400" b="1" dirty="0" smtClean="0">
              <a:solidFill>
                <a:schemeClr val="tx1"/>
              </a:solidFill>
            </a:rPr>
          </a:br>
          <a:r>
            <a:rPr lang="pl-PL" sz="1400" b="1" dirty="0" smtClean="0">
              <a:solidFill>
                <a:schemeClr val="tx1"/>
              </a:solidFill>
            </a:rPr>
            <a:t>w okresie pandemii</a:t>
          </a:r>
          <a:endParaRPr lang="en-GB" sz="1400" b="1" dirty="0">
            <a:solidFill>
              <a:schemeClr val="tx1"/>
            </a:solidFill>
          </a:endParaRPr>
        </a:p>
      </dgm:t>
    </dgm:pt>
    <dgm:pt modelId="{3E00B5C4-6786-40A1-BACC-74D437AD40A6}" type="parTrans" cxnId="{B259C567-57ED-43CD-B45A-1B049FDD8369}">
      <dgm:prSet/>
      <dgm:spPr/>
      <dgm:t>
        <a:bodyPr/>
        <a:lstStyle/>
        <a:p>
          <a:endParaRPr lang="en-GB"/>
        </a:p>
      </dgm:t>
    </dgm:pt>
    <dgm:pt modelId="{495ED6FA-DCE2-4796-B6A4-67852FBE268B}" type="sibTrans" cxnId="{B259C567-57ED-43CD-B45A-1B049FDD8369}">
      <dgm:prSet/>
      <dgm:spPr/>
      <dgm:t>
        <a:bodyPr/>
        <a:lstStyle/>
        <a:p>
          <a:endParaRPr lang="en-GB"/>
        </a:p>
      </dgm:t>
    </dgm:pt>
    <dgm:pt modelId="{AC08151B-680C-4FD5-9019-6E859C7BB6E4}" type="pres">
      <dgm:prSet presAssocID="{93F8B509-2925-42D9-A6E4-0D321E27CAC0}" presName="compositeShape" presStyleCnt="0">
        <dgm:presLayoutVars>
          <dgm:chMax val="7"/>
          <dgm:dir/>
          <dgm:resizeHandles val="exact"/>
        </dgm:presLayoutVars>
      </dgm:prSet>
      <dgm:spPr/>
    </dgm:pt>
    <dgm:pt modelId="{175C086F-380C-4EDE-A9BE-D34AD2734EE6}" type="pres">
      <dgm:prSet presAssocID="{93F8B509-2925-42D9-A6E4-0D321E27CAC0}" presName="wedge1" presStyleLbl="node1" presStyleIdx="0" presStyleCnt="4" custScaleX="136451" custScaleY="111325" custLinFactNeighborX="27005" custLinFactNeighborY="75"/>
      <dgm:spPr/>
      <dgm:t>
        <a:bodyPr/>
        <a:lstStyle/>
        <a:p>
          <a:endParaRPr lang="en-GB"/>
        </a:p>
      </dgm:t>
    </dgm:pt>
    <dgm:pt modelId="{7755C58C-4B2D-4DF3-996A-E91D40FD41DC}" type="pres">
      <dgm:prSet presAssocID="{93F8B509-2925-42D9-A6E4-0D321E27CAC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DED0B2-F065-4944-BA5B-F671DB152787}" type="pres">
      <dgm:prSet presAssocID="{93F8B509-2925-42D9-A6E4-0D321E27CAC0}" presName="wedge2" presStyleLbl="node1" presStyleIdx="1" presStyleCnt="4" custScaleX="136046" custScaleY="114375" custLinFactNeighborX="31497" custLinFactNeighborY="2612"/>
      <dgm:spPr/>
      <dgm:t>
        <a:bodyPr/>
        <a:lstStyle/>
        <a:p>
          <a:endParaRPr lang="en-GB"/>
        </a:p>
      </dgm:t>
    </dgm:pt>
    <dgm:pt modelId="{13E12C28-8DBB-4B8E-9049-5FD832FAD181}" type="pres">
      <dgm:prSet presAssocID="{93F8B509-2925-42D9-A6E4-0D321E27CAC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8A0381-A523-429D-A0B9-B4A800E2396F}" type="pres">
      <dgm:prSet presAssocID="{93F8B509-2925-42D9-A6E4-0D321E27CAC0}" presName="wedge3" presStyleLbl="node1" presStyleIdx="2" presStyleCnt="4" custScaleX="136987" custScaleY="112611" custLinFactNeighborX="-42348" custLinFactNeighborY="3494"/>
      <dgm:spPr/>
      <dgm:t>
        <a:bodyPr/>
        <a:lstStyle/>
        <a:p>
          <a:endParaRPr lang="en-GB"/>
        </a:p>
      </dgm:t>
    </dgm:pt>
    <dgm:pt modelId="{D2744054-F421-486C-A0B2-6296D0D10B33}" type="pres">
      <dgm:prSet presAssocID="{93F8B509-2925-42D9-A6E4-0D321E27CAC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53579-F23D-4236-8C68-C9C0ADF7E85D}" type="pres">
      <dgm:prSet presAssocID="{93F8B509-2925-42D9-A6E4-0D321E27CAC0}" presName="wedge4" presStyleLbl="node1" presStyleIdx="3" presStyleCnt="4" custScaleX="132503" custScaleY="106384" custLinFactNeighborX="-43469" custLinFactNeighborY="-7354"/>
      <dgm:spPr/>
      <dgm:t>
        <a:bodyPr/>
        <a:lstStyle/>
        <a:p>
          <a:endParaRPr lang="en-GB"/>
        </a:p>
      </dgm:t>
    </dgm:pt>
    <dgm:pt modelId="{C53C306D-8E42-40D8-9EAD-AD3EBCE2F17B}" type="pres">
      <dgm:prSet presAssocID="{93F8B509-2925-42D9-A6E4-0D321E27CAC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5C999E-E932-44BB-B534-6A184085582F}" type="presOf" srcId="{F30FDBBF-F85F-46B6-9AF1-ECED50D57F06}" destId="{B7A53579-F23D-4236-8C68-C9C0ADF7E85D}" srcOrd="0" destOrd="0" presId="urn:microsoft.com/office/officeart/2005/8/layout/chart3"/>
    <dgm:cxn modelId="{4E30B1F9-070A-453B-9C12-37CAD3CCD1D0}" srcId="{93F8B509-2925-42D9-A6E4-0D321E27CAC0}" destId="{3FE36B59-7B1D-47E5-9A6F-393C4529821C}" srcOrd="1" destOrd="0" parTransId="{5624220C-A1FC-4689-8C3B-F831DA103186}" sibTransId="{7F2F8D6B-2E3C-4E30-98A7-3F924FE4D8A7}"/>
    <dgm:cxn modelId="{92FC12B5-90EC-40B6-A051-A800B664EB8C}" type="presOf" srcId="{76233A0A-898B-476D-8E58-A71168DCDD38}" destId="{7755C58C-4B2D-4DF3-996A-E91D40FD41DC}" srcOrd="1" destOrd="0" presId="urn:microsoft.com/office/officeart/2005/8/layout/chart3"/>
    <dgm:cxn modelId="{AA445069-1FC2-4363-904A-52E7FF20FC03}" srcId="{93F8B509-2925-42D9-A6E4-0D321E27CAC0}" destId="{09B09321-C6D9-47A2-B0DB-523460A25B58}" srcOrd="2" destOrd="0" parTransId="{DCA65288-455B-44DE-AF1C-A37B0E3FA649}" sibTransId="{3C3CA7D5-1A4D-4EEA-8052-ED88D77768FE}"/>
    <dgm:cxn modelId="{6B9760A8-B7AF-4E00-97D9-23B20F3D70AB}" type="presOf" srcId="{3FE36B59-7B1D-47E5-9A6F-393C4529821C}" destId="{75DED0B2-F065-4944-BA5B-F671DB152787}" srcOrd="0" destOrd="0" presId="urn:microsoft.com/office/officeart/2005/8/layout/chart3"/>
    <dgm:cxn modelId="{836F6EDB-0453-4275-9854-F967DCA03F4C}" type="presOf" srcId="{76233A0A-898B-476D-8E58-A71168DCDD38}" destId="{175C086F-380C-4EDE-A9BE-D34AD2734EE6}" srcOrd="0" destOrd="0" presId="urn:microsoft.com/office/officeart/2005/8/layout/chart3"/>
    <dgm:cxn modelId="{56405273-31BD-4215-BDBB-D697C7BBA1F0}" type="presOf" srcId="{09B09321-C6D9-47A2-B0DB-523460A25B58}" destId="{898A0381-A523-429D-A0B9-B4A800E2396F}" srcOrd="0" destOrd="0" presId="urn:microsoft.com/office/officeart/2005/8/layout/chart3"/>
    <dgm:cxn modelId="{F76BBC8C-9733-45A3-BDAA-A57140594528}" srcId="{93F8B509-2925-42D9-A6E4-0D321E27CAC0}" destId="{76233A0A-898B-476D-8E58-A71168DCDD38}" srcOrd="0" destOrd="0" parTransId="{ED4C0951-D636-449F-9D20-EB12751051AC}" sibTransId="{DA376718-56D2-41F2-9587-17A5C2F00AFB}"/>
    <dgm:cxn modelId="{B905DECB-EFE0-48C5-A7C9-4F360D3F021C}" type="presOf" srcId="{93F8B509-2925-42D9-A6E4-0D321E27CAC0}" destId="{AC08151B-680C-4FD5-9019-6E859C7BB6E4}" srcOrd="0" destOrd="0" presId="urn:microsoft.com/office/officeart/2005/8/layout/chart3"/>
    <dgm:cxn modelId="{B72771AE-EB93-4772-A829-2D85EEA585A9}" type="presOf" srcId="{F30FDBBF-F85F-46B6-9AF1-ECED50D57F06}" destId="{C53C306D-8E42-40D8-9EAD-AD3EBCE2F17B}" srcOrd="1" destOrd="0" presId="urn:microsoft.com/office/officeart/2005/8/layout/chart3"/>
    <dgm:cxn modelId="{B259C567-57ED-43CD-B45A-1B049FDD8369}" srcId="{93F8B509-2925-42D9-A6E4-0D321E27CAC0}" destId="{F30FDBBF-F85F-46B6-9AF1-ECED50D57F06}" srcOrd="3" destOrd="0" parTransId="{3E00B5C4-6786-40A1-BACC-74D437AD40A6}" sibTransId="{495ED6FA-DCE2-4796-B6A4-67852FBE268B}"/>
    <dgm:cxn modelId="{78D8724E-DD81-4408-922B-5CB57BCCF1AE}" type="presOf" srcId="{3FE36B59-7B1D-47E5-9A6F-393C4529821C}" destId="{13E12C28-8DBB-4B8E-9049-5FD832FAD181}" srcOrd="1" destOrd="0" presId="urn:microsoft.com/office/officeart/2005/8/layout/chart3"/>
    <dgm:cxn modelId="{9072B247-273E-429C-9BE5-625B2FF56DD4}" type="presOf" srcId="{09B09321-C6D9-47A2-B0DB-523460A25B58}" destId="{D2744054-F421-486C-A0B2-6296D0D10B33}" srcOrd="1" destOrd="0" presId="urn:microsoft.com/office/officeart/2005/8/layout/chart3"/>
    <dgm:cxn modelId="{F4C26CF7-7855-4522-B19B-41EBB976CE08}" type="presParOf" srcId="{AC08151B-680C-4FD5-9019-6E859C7BB6E4}" destId="{175C086F-380C-4EDE-A9BE-D34AD2734EE6}" srcOrd="0" destOrd="0" presId="urn:microsoft.com/office/officeart/2005/8/layout/chart3"/>
    <dgm:cxn modelId="{32323C99-84F5-44BC-8107-738A03E72A1D}" type="presParOf" srcId="{AC08151B-680C-4FD5-9019-6E859C7BB6E4}" destId="{7755C58C-4B2D-4DF3-996A-E91D40FD41DC}" srcOrd="1" destOrd="0" presId="urn:microsoft.com/office/officeart/2005/8/layout/chart3"/>
    <dgm:cxn modelId="{14C8D524-2134-4E24-B8FE-FB7AC4F5587B}" type="presParOf" srcId="{AC08151B-680C-4FD5-9019-6E859C7BB6E4}" destId="{75DED0B2-F065-4944-BA5B-F671DB152787}" srcOrd="2" destOrd="0" presId="urn:microsoft.com/office/officeart/2005/8/layout/chart3"/>
    <dgm:cxn modelId="{6499CD99-74AC-485E-B148-B5BFFDDA48A1}" type="presParOf" srcId="{AC08151B-680C-4FD5-9019-6E859C7BB6E4}" destId="{13E12C28-8DBB-4B8E-9049-5FD832FAD181}" srcOrd="3" destOrd="0" presId="urn:microsoft.com/office/officeart/2005/8/layout/chart3"/>
    <dgm:cxn modelId="{EC6F6A81-160F-490F-8015-DD1EAF4ADB73}" type="presParOf" srcId="{AC08151B-680C-4FD5-9019-6E859C7BB6E4}" destId="{898A0381-A523-429D-A0B9-B4A800E2396F}" srcOrd="4" destOrd="0" presId="urn:microsoft.com/office/officeart/2005/8/layout/chart3"/>
    <dgm:cxn modelId="{1566FE54-0B2B-46F6-A001-CF186A532B8C}" type="presParOf" srcId="{AC08151B-680C-4FD5-9019-6E859C7BB6E4}" destId="{D2744054-F421-486C-A0B2-6296D0D10B33}" srcOrd="5" destOrd="0" presId="urn:microsoft.com/office/officeart/2005/8/layout/chart3"/>
    <dgm:cxn modelId="{0E095249-0866-45E2-8BE9-7BAC14CCBAA9}" type="presParOf" srcId="{AC08151B-680C-4FD5-9019-6E859C7BB6E4}" destId="{B7A53579-F23D-4236-8C68-C9C0ADF7E85D}" srcOrd="6" destOrd="0" presId="urn:microsoft.com/office/officeart/2005/8/layout/chart3"/>
    <dgm:cxn modelId="{E2AEB467-FCEF-4020-9069-4877B510B4DE}" type="presParOf" srcId="{AC08151B-680C-4FD5-9019-6E859C7BB6E4}" destId="{C53C306D-8E42-40D8-9EAD-AD3EBCE2F17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D3437-7236-49E8-B74A-9134A5912B45}" type="doc">
      <dgm:prSet loTypeId="urn:microsoft.com/office/officeart/2005/8/layout/radial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11942B0-A19B-4588-8E21-A91AA499B9C5}">
      <dgm:prSet phldrT="[Tekst]"/>
      <dgm:spPr/>
      <dgm:t>
        <a:bodyPr/>
        <a:lstStyle/>
        <a:p>
          <a:r>
            <a:rPr lang="pl-PL" dirty="0" smtClean="0"/>
            <a:t>padlet.com</a:t>
          </a:r>
          <a:endParaRPr lang="en-GB" dirty="0"/>
        </a:p>
      </dgm:t>
    </dgm:pt>
    <dgm:pt modelId="{F5D91202-7DAB-49C5-97A4-F3E31331DD6F}" type="parTrans" cxnId="{6A01BF9E-0B63-4B86-8262-0970842CFA3A}">
      <dgm:prSet/>
      <dgm:spPr/>
      <dgm:t>
        <a:bodyPr/>
        <a:lstStyle/>
        <a:p>
          <a:endParaRPr lang="en-GB"/>
        </a:p>
      </dgm:t>
    </dgm:pt>
    <dgm:pt modelId="{87AD10CF-352E-4D4E-9896-27BAFB99ED45}" type="sibTrans" cxnId="{6A01BF9E-0B63-4B86-8262-0970842CFA3A}">
      <dgm:prSet/>
      <dgm:spPr/>
      <dgm:t>
        <a:bodyPr/>
        <a:lstStyle/>
        <a:p>
          <a:endParaRPr lang="en-GB"/>
        </a:p>
      </dgm:t>
    </dgm:pt>
    <dgm:pt modelId="{BC5EFCC2-D291-4CB9-97C0-E9FC3B304252}">
      <dgm:prSet phldrT="[Tekst]"/>
      <dgm:spPr/>
      <dgm:t>
        <a:bodyPr/>
        <a:lstStyle/>
        <a:p>
          <a:r>
            <a:rPr lang="pl-PL" dirty="0" smtClean="0"/>
            <a:t>bezpłatne 3 </a:t>
          </a:r>
          <a:r>
            <a:rPr lang="pl-PL" dirty="0" err="1" smtClean="0"/>
            <a:t>padlety</a:t>
          </a:r>
          <a:endParaRPr lang="en-GB" dirty="0"/>
        </a:p>
      </dgm:t>
    </dgm:pt>
    <dgm:pt modelId="{595239C6-D8F2-4211-8270-C49908443C9E}" type="parTrans" cxnId="{9D39E48C-9B41-4265-9E5F-CD6AE4B8260F}">
      <dgm:prSet/>
      <dgm:spPr/>
      <dgm:t>
        <a:bodyPr/>
        <a:lstStyle/>
        <a:p>
          <a:endParaRPr lang="en-GB"/>
        </a:p>
      </dgm:t>
    </dgm:pt>
    <dgm:pt modelId="{FCA490EB-615E-4A53-BF76-7D594E7063D5}" type="sibTrans" cxnId="{9D39E48C-9B41-4265-9E5F-CD6AE4B8260F}">
      <dgm:prSet/>
      <dgm:spPr/>
      <dgm:t>
        <a:bodyPr/>
        <a:lstStyle/>
        <a:p>
          <a:endParaRPr lang="en-GB"/>
        </a:p>
      </dgm:t>
    </dgm:pt>
    <dgm:pt modelId="{AB8226A2-FD2A-4A12-9581-C83E3B0E7B9D}">
      <dgm:prSet phldrT="[Tekst]"/>
      <dgm:spPr/>
      <dgm:t>
        <a:bodyPr/>
        <a:lstStyle/>
        <a:p>
          <a:r>
            <a:rPr lang="pl-PL" dirty="0" smtClean="0"/>
            <a:t>intuicyjna obsługa</a:t>
          </a:r>
          <a:endParaRPr lang="en-GB" dirty="0"/>
        </a:p>
      </dgm:t>
    </dgm:pt>
    <dgm:pt modelId="{E682C89D-659F-44CC-9F27-7F1C03B3F209}" type="parTrans" cxnId="{9BBBA1CD-B0BB-46BB-ABB4-315E279A8C49}">
      <dgm:prSet/>
      <dgm:spPr/>
      <dgm:t>
        <a:bodyPr/>
        <a:lstStyle/>
        <a:p>
          <a:endParaRPr lang="en-GB"/>
        </a:p>
      </dgm:t>
    </dgm:pt>
    <dgm:pt modelId="{1C8322F8-D590-4D25-BFD5-D01B41F38717}" type="sibTrans" cxnId="{9BBBA1CD-B0BB-46BB-ABB4-315E279A8C49}">
      <dgm:prSet/>
      <dgm:spPr/>
      <dgm:t>
        <a:bodyPr/>
        <a:lstStyle/>
        <a:p>
          <a:endParaRPr lang="en-GB"/>
        </a:p>
      </dgm:t>
    </dgm:pt>
    <dgm:pt modelId="{03A75779-60CC-48E0-BAC3-B181C5BF176B}">
      <dgm:prSet phldrT="[Tekst]"/>
      <dgm:spPr/>
      <dgm:t>
        <a:bodyPr/>
        <a:lstStyle/>
        <a:p>
          <a:r>
            <a:rPr lang="pl-PL" dirty="0" smtClean="0"/>
            <a:t>atrakcyjny w odbiorze</a:t>
          </a:r>
          <a:endParaRPr lang="en-GB" dirty="0"/>
        </a:p>
      </dgm:t>
    </dgm:pt>
    <dgm:pt modelId="{31AF9916-5BAB-4199-B23E-D406FAE661F4}" type="parTrans" cxnId="{62CB3073-62C7-412A-9297-58383CAEE99C}">
      <dgm:prSet/>
      <dgm:spPr/>
      <dgm:t>
        <a:bodyPr/>
        <a:lstStyle/>
        <a:p>
          <a:endParaRPr lang="en-GB"/>
        </a:p>
      </dgm:t>
    </dgm:pt>
    <dgm:pt modelId="{D848BF5D-011D-47D0-BF76-DCEE8F139E3C}" type="sibTrans" cxnId="{62CB3073-62C7-412A-9297-58383CAEE99C}">
      <dgm:prSet/>
      <dgm:spPr/>
      <dgm:t>
        <a:bodyPr/>
        <a:lstStyle/>
        <a:p>
          <a:endParaRPr lang="en-GB"/>
        </a:p>
      </dgm:t>
    </dgm:pt>
    <dgm:pt modelId="{B0AEADB0-17A5-4F11-B0DC-1FBC92C9B454}">
      <dgm:prSet phldrT="[Tekst]"/>
      <dgm:spPr/>
      <dgm:t>
        <a:bodyPr/>
        <a:lstStyle/>
        <a:p>
          <a:r>
            <a:rPr lang="pl-PL" smtClean="0"/>
            <a:t>możliwość </a:t>
          </a:r>
          <a:r>
            <a:rPr lang="pl-PL" dirty="0" smtClean="0"/>
            <a:t>ustawień </a:t>
          </a:r>
          <a:r>
            <a:rPr lang="pl-PL" smtClean="0"/>
            <a:t>hasła dostępu </a:t>
          </a:r>
          <a:endParaRPr lang="en-GB" dirty="0"/>
        </a:p>
      </dgm:t>
    </dgm:pt>
    <dgm:pt modelId="{A1F6BB45-564A-4F18-9ECC-8F6AE6D28B50}" type="parTrans" cxnId="{DF6C3638-D70E-4589-826D-11641E72119B}">
      <dgm:prSet/>
      <dgm:spPr/>
      <dgm:t>
        <a:bodyPr/>
        <a:lstStyle/>
        <a:p>
          <a:endParaRPr lang="en-GB"/>
        </a:p>
      </dgm:t>
    </dgm:pt>
    <dgm:pt modelId="{E0DF65A4-E86C-4FC9-805C-A26A6839D221}" type="sibTrans" cxnId="{DF6C3638-D70E-4589-826D-11641E72119B}">
      <dgm:prSet/>
      <dgm:spPr/>
      <dgm:t>
        <a:bodyPr/>
        <a:lstStyle/>
        <a:p>
          <a:endParaRPr lang="en-GB"/>
        </a:p>
      </dgm:t>
    </dgm:pt>
    <dgm:pt modelId="{1A100133-CA1A-499E-9ED7-89DD3EA9D789}">
      <dgm:prSet phldrT="[Tekst]"/>
      <dgm:spPr/>
      <dgm:t>
        <a:bodyPr/>
        <a:lstStyle/>
        <a:p>
          <a:r>
            <a:rPr lang="pl-PL" dirty="0" smtClean="0"/>
            <a:t>szeroki zakres plików</a:t>
          </a:r>
          <a:endParaRPr lang="en-GB" dirty="0"/>
        </a:p>
      </dgm:t>
    </dgm:pt>
    <dgm:pt modelId="{8D5A59A8-E9B0-402F-ACA3-D6543C17000D}" type="parTrans" cxnId="{FB9AFE82-078D-4C8C-9C6F-9B7B49EBD086}">
      <dgm:prSet/>
      <dgm:spPr/>
      <dgm:t>
        <a:bodyPr/>
        <a:lstStyle/>
        <a:p>
          <a:endParaRPr lang="en-GB"/>
        </a:p>
      </dgm:t>
    </dgm:pt>
    <dgm:pt modelId="{BC9F6C87-12D7-494F-A953-13064E27610D}" type="sibTrans" cxnId="{FB9AFE82-078D-4C8C-9C6F-9B7B49EBD086}">
      <dgm:prSet/>
      <dgm:spPr/>
      <dgm:t>
        <a:bodyPr/>
        <a:lstStyle/>
        <a:p>
          <a:endParaRPr lang="en-GB"/>
        </a:p>
      </dgm:t>
    </dgm:pt>
    <dgm:pt modelId="{E76FEAAC-44C4-44E1-89B9-EEB5D95068C0}" type="pres">
      <dgm:prSet presAssocID="{A07D3437-7236-49E8-B74A-9134A5912B4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F15E3B-9293-46ED-B679-E59DDD1BA3B4}" type="pres">
      <dgm:prSet presAssocID="{D11942B0-A19B-4588-8E21-A91AA499B9C5}" presName="centerShape" presStyleLbl="node0" presStyleIdx="0" presStyleCnt="1"/>
      <dgm:spPr/>
      <dgm:t>
        <a:bodyPr/>
        <a:lstStyle/>
        <a:p>
          <a:endParaRPr lang="en-GB"/>
        </a:p>
      </dgm:t>
    </dgm:pt>
    <dgm:pt modelId="{F267730E-B8F5-4DE9-81F7-E158CFA3077F}" type="pres">
      <dgm:prSet presAssocID="{BC5EFCC2-D291-4CB9-97C0-E9FC3B3042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79CD1-869F-4679-96AF-DE1C77371233}" type="pres">
      <dgm:prSet presAssocID="{BC5EFCC2-D291-4CB9-97C0-E9FC3B304252}" presName="dummy" presStyleCnt="0"/>
      <dgm:spPr/>
    </dgm:pt>
    <dgm:pt modelId="{919B3485-7759-4124-A57A-F5AD986590D1}" type="pres">
      <dgm:prSet presAssocID="{FCA490EB-615E-4A53-BF76-7D594E7063D5}" presName="sibTrans" presStyleLbl="sibTrans2D1" presStyleIdx="0" presStyleCnt="5"/>
      <dgm:spPr/>
    </dgm:pt>
    <dgm:pt modelId="{E8688A22-3B6A-456D-84D0-EB64DCB281B6}" type="pres">
      <dgm:prSet presAssocID="{B0AEADB0-17A5-4F11-B0DC-1FBC92C9B454}" presName="node" presStyleLbl="node1" presStyleIdx="1" presStyleCnt="5">
        <dgm:presLayoutVars>
          <dgm:bulletEnabled val="1"/>
        </dgm:presLayoutVars>
      </dgm:prSet>
      <dgm:spPr/>
    </dgm:pt>
    <dgm:pt modelId="{1955684E-7487-4645-A4F9-8E429565451F}" type="pres">
      <dgm:prSet presAssocID="{B0AEADB0-17A5-4F11-B0DC-1FBC92C9B454}" presName="dummy" presStyleCnt="0"/>
      <dgm:spPr/>
    </dgm:pt>
    <dgm:pt modelId="{E391D04C-3FB0-4C4E-A798-854D52DA1A8B}" type="pres">
      <dgm:prSet presAssocID="{E0DF65A4-E86C-4FC9-805C-A26A6839D221}" presName="sibTrans" presStyleLbl="sibTrans2D1" presStyleIdx="1" presStyleCnt="5"/>
      <dgm:spPr/>
    </dgm:pt>
    <dgm:pt modelId="{F4127FA8-C3B7-47D7-9E99-ECB0DA35E185}" type="pres">
      <dgm:prSet presAssocID="{AB8226A2-FD2A-4A12-9581-C83E3B0E7B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480B16-657B-42B5-B112-BC32B11775EA}" type="pres">
      <dgm:prSet presAssocID="{AB8226A2-FD2A-4A12-9581-C83E3B0E7B9D}" presName="dummy" presStyleCnt="0"/>
      <dgm:spPr/>
    </dgm:pt>
    <dgm:pt modelId="{33F3F983-9540-4CF6-9E9D-BA033F6499EC}" type="pres">
      <dgm:prSet presAssocID="{1C8322F8-D590-4D25-BFD5-D01B41F38717}" presName="sibTrans" presStyleLbl="sibTrans2D1" presStyleIdx="2" presStyleCnt="5"/>
      <dgm:spPr/>
    </dgm:pt>
    <dgm:pt modelId="{A6FE80B7-B654-41CA-824D-AE54C157FF15}" type="pres">
      <dgm:prSet presAssocID="{03A75779-60CC-48E0-BAC3-B181C5BF17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7D805B-F65B-461D-8EFA-CF85A3377D3E}" type="pres">
      <dgm:prSet presAssocID="{03A75779-60CC-48E0-BAC3-B181C5BF176B}" presName="dummy" presStyleCnt="0"/>
      <dgm:spPr/>
    </dgm:pt>
    <dgm:pt modelId="{F55ED501-B491-45AA-AB67-B116946B3F11}" type="pres">
      <dgm:prSet presAssocID="{D848BF5D-011D-47D0-BF76-DCEE8F139E3C}" presName="sibTrans" presStyleLbl="sibTrans2D1" presStyleIdx="3" presStyleCnt="5"/>
      <dgm:spPr/>
    </dgm:pt>
    <dgm:pt modelId="{0C52788E-C9A9-4A22-A8F6-C339DCC08AC1}" type="pres">
      <dgm:prSet presAssocID="{1A100133-CA1A-499E-9ED7-89DD3EA9D7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6DB03-4B45-4D7E-B210-252DEC4A5BFC}" type="pres">
      <dgm:prSet presAssocID="{1A100133-CA1A-499E-9ED7-89DD3EA9D789}" presName="dummy" presStyleCnt="0"/>
      <dgm:spPr/>
    </dgm:pt>
    <dgm:pt modelId="{D541F9F7-E22E-401B-A496-92FC8479B97F}" type="pres">
      <dgm:prSet presAssocID="{BC9F6C87-12D7-494F-A953-13064E27610D}" presName="sibTrans" presStyleLbl="sibTrans2D1" presStyleIdx="4" presStyleCnt="5"/>
      <dgm:spPr/>
    </dgm:pt>
  </dgm:ptLst>
  <dgm:cxnLst>
    <dgm:cxn modelId="{67FB4150-4AE6-44A2-A918-F8454082C9E0}" type="presOf" srcId="{B0AEADB0-17A5-4F11-B0DC-1FBC92C9B454}" destId="{E8688A22-3B6A-456D-84D0-EB64DCB281B6}" srcOrd="0" destOrd="0" presId="urn:microsoft.com/office/officeart/2005/8/layout/radial6"/>
    <dgm:cxn modelId="{4E259EC1-E514-4BB9-969F-19D53C78BCF2}" type="presOf" srcId="{03A75779-60CC-48E0-BAC3-B181C5BF176B}" destId="{A6FE80B7-B654-41CA-824D-AE54C157FF15}" srcOrd="0" destOrd="0" presId="urn:microsoft.com/office/officeart/2005/8/layout/radial6"/>
    <dgm:cxn modelId="{62CB3073-62C7-412A-9297-58383CAEE99C}" srcId="{D11942B0-A19B-4588-8E21-A91AA499B9C5}" destId="{03A75779-60CC-48E0-BAC3-B181C5BF176B}" srcOrd="3" destOrd="0" parTransId="{31AF9916-5BAB-4199-B23E-D406FAE661F4}" sibTransId="{D848BF5D-011D-47D0-BF76-DCEE8F139E3C}"/>
    <dgm:cxn modelId="{6A01BF9E-0B63-4B86-8262-0970842CFA3A}" srcId="{A07D3437-7236-49E8-B74A-9134A5912B45}" destId="{D11942B0-A19B-4588-8E21-A91AA499B9C5}" srcOrd="0" destOrd="0" parTransId="{F5D91202-7DAB-49C5-97A4-F3E31331DD6F}" sibTransId="{87AD10CF-352E-4D4E-9896-27BAFB99ED45}"/>
    <dgm:cxn modelId="{72AADDD1-7B55-4080-89AD-08EF4C0F6C86}" type="presOf" srcId="{D848BF5D-011D-47D0-BF76-DCEE8F139E3C}" destId="{F55ED501-B491-45AA-AB67-B116946B3F11}" srcOrd="0" destOrd="0" presId="urn:microsoft.com/office/officeart/2005/8/layout/radial6"/>
    <dgm:cxn modelId="{586E2608-DB84-47A1-95F0-DE2C1604D14E}" type="presOf" srcId="{BC5EFCC2-D291-4CB9-97C0-E9FC3B304252}" destId="{F267730E-B8F5-4DE9-81F7-E158CFA3077F}" srcOrd="0" destOrd="0" presId="urn:microsoft.com/office/officeart/2005/8/layout/radial6"/>
    <dgm:cxn modelId="{DF29A342-74CA-47CA-909B-40E441A2416D}" type="presOf" srcId="{D11942B0-A19B-4588-8E21-A91AA499B9C5}" destId="{A6F15E3B-9293-46ED-B679-E59DDD1BA3B4}" srcOrd="0" destOrd="0" presId="urn:microsoft.com/office/officeart/2005/8/layout/radial6"/>
    <dgm:cxn modelId="{F8741AFD-DBD2-474B-AA1A-CD8BFD02744E}" type="presOf" srcId="{E0DF65A4-E86C-4FC9-805C-A26A6839D221}" destId="{E391D04C-3FB0-4C4E-A798-854D52DA1A8B}" srcOrd="0" destOrd="0" presId="urn:microsoft.com/office/officeart/2005/8/layout/radial6"/>
    <dgm:cxn modelId="{DF6C3638-D70E-4589-826D-11641E72119B}" srcId="{D11942B0-A19B-4588-8E21-A91AA499B9C5}" destId="{B0AEADB0-17A5-4F11-B0DC-1FBC92C9B454}" srcOrd="1" destOrd="0" parTransId="{A1F6BB45-564A-4F18-9ECC-8F6AE6D28B50}" sibTransId="{E0DF65A4-E86C-4FC9-805C-A26A6839D221}"/>
    <dgm:cxn modelId="{B5A303DE-EA8F-4C03-9361-C040BEAEEA8D}" type="presOf" srcId="{AB8226A2-FD2A-4A12-9581-C83E3B0E7B9D}" destId="{F4127FA8-C3B7-47D7-9E99-ECB0DA35E185}" srcOrd="0" destOrd="0" presId="urn:microsoft.com/office/officeart/2005/8/layout/radial6"/>
    <dgm:cxn modelId="{EB6A1133-B8B8-4B34-A7A7-D34DE1088C77}" type="presOf" srcId="{1A100133-CA1A-499E-9ED7-89DD3EA9D789}" destId="{0C52788E-C9A9-4A22-A8F6-C339DCC08AC1}" srcOrd="0" destOrd="0" presId="urn:microsoft.com/office/officeart/2005/8/layout/radial6"/>
    <dgm:cxn modelId="{E25E6D27-F413-43FA-862D-CA4F2B9958E0}" type="presOf" srcId="{BC9F6C87-12D7-494F-A953-13064E27610D}" destId="{D541F9F7-E22E-401B-A496-92FC8479B97F}" srcOrd="0" destOrd="0" presId="urn:microsoft.com/office/officeart/2005/8/layout/radial6"/>
    <dgm:cxn modelId="{78556D85-C297-4387-867A-26F5688F171A}" type="presOf" srcId="{A07D3437-7236-49E8-B74A-9134A5912B45}" destId="{E76FEAAC-44C4-44E1-89B9-EEB5D95068C0}" srcOrd="0" destOrd="0" presId="urn:microsoft.com/office/officeart/2005/8/layout/radial6"/>
    <dgm:cxn modelId="{9D39E48C-9B41-4265-9E5F-CD6AE4B8260F}" srcId="{D11942B0-A19B-4588-8E21-A91AA499B9C5}" destId="{BC5EFCC2-D291-4CB9-97C0-E9FC3B304252}" srcOrd="0" destOrd="0" parTransId="{595239C6-D8F2-4211-8270-C49908443C9E}" sibTransId="{FCA490EB-615E-4A53-BF76-7D594E7063D5}"/>
    <dgm:cxn modelId="{7666C99B-9855-44DF-B4CF-31BEC6ABCA03}" type="presOf" srcId="{FCA490EB-615E-4A53-BF76-7D594E7063D5}" destId="{919B3485-7759-4124-A57A-F5AD986590D1}" srcOrd="0" destOrd="0" presId="urn:microsoft.com/office/officeart/2005/8/layout/radial6"/>
    <dgm:cxn modelId="{4BA54D56-E6C4-4E58-BEA9-3285AF82F193}" type="presOf" srcId="{1C8322F8-D590-4D25-BFD5-D01B41F38717}" destId="{33F3F983-9540-4CF6-9E9D-BA033F6499EC}" srcOrd="0" destOrd="0" presId="urn:microsoft.com/office/officeart/2005/8/layout/radial6"/>
    <dgm:cxn modelId="{9BBBA1CD-B0BB-46BB-ABB4-315E279A8C49}" srcId="{D11942B0-A19B-4588-8E21-A91AA499B9C5}" destId="{AB8226A2-FD2A-4A12-9581-C83E3B0E7B9D}" srcOrd="2" destOrd="0" parTransId="{E682C89D-659F-44CC-9F27-7F1C03B3F209}" sibTransId="{1C8322F8-D590-4D25-BFD5-D01B41F38717}"/>
    <dgm:cxn modelId="{FB9AFE82-078D-4C8C-9C6F-9B7B49EBD086}" srcId="{D11942B0-A19B-4588-8E21-A91AA499B9C5}" destId="{1A100133-CA1A-499E-9ED7-89DD3EA9D789}" srcOrd="4" destOrd="0" parTransId="{8D5A59A8-E9B0-402F-ACA3-D6543C17000D}" sibTransId="{BC9F6C87-12D7-494F-A953-13064E27610D}"/>
    <dgm:cxn modelId="{64C36D1E-B443-47D0-92A6-3A1B29078E7D}" type="presParOf" srcId="{E76FEAAC-44C4-44E1-89B9-EEB5D95068C0}" destId="{A6F15E3B-9293-46ED-B679-E59DDD1BA3B4}" srcOrd="0" destOrd="0" presId="urn:microsoft.com/office/officeart/2005/8/layout/radial6"/>
    <dgm:cxn modelId="{68FA3F04-E702-4A4A-977B-6FE43CEAE82A}" type="presParOf" srcId="{E76FEAAC-44C4-44E1-89B9-EEB5D95068C0}" destId="{F267730E-B8F5-4DE9-81F7-E158CFA3077F}" srcOrd="1" destOrd="0" presId="urn:microsoft.com/office/officeart/2005/8/layout/radial6"/>
    <dgm:cxn modelId="{4AFADE7C-2D34-47C4-9D67-5687B395AA0A}" type="presParOf" srcId="{E76FEAAC-44C4-44E1-89B9-EEB5D95068C0}" destId="{3AD79CD1-869F-4679-96AF-DE1C77371233}" srcOrd="2" destOrd="0" presId="urn:microsoft.com/office/officeart/2005/8/layout/radial6"/>
    <dgm:cxn modelId="{1FF35682-F777-4C95-8591-5A8568AB8C9C}" type="presParOf" srcId="{E76FEAAC-44C4-44E1-89B9-EEB5D95068C0}" destId="{919B3485-7759-4124-A57A-F5AD986590D1}" srcOrd="3" destOrd="0" presId="urn:microsoft.com/office/officeart/2005/8/layout/radial6"/>
    <dgm:cxn modelId="{2EDBD9E3-FE8A-4CC6-8D7B-7DA9F4BB5CA8}" type="presParOf" srcId="{E76FEAAC-44C4-44E1-89B9-EEB5D95068C0}" destId="{E8688A22-3B6A-456D-84D0-EB64DCB281B6}" srcOrd="4" destOrd="0" presId="urn:microsoft.com/office/officeart/2005/8/layout/radial6"/>
    <dgm:cxn modelId="{242293C4-12B2-40E6-8180-1F8763DAA0A2}" type="presParOf" srcId="{E76FEAAC-44C4-44E1-89B9-EEB5D95068C0}" destId="{1955684E-7487-4645-A4F9-8E429565451F}" srcOrd="5" destOrd="0" presId="urn:microsoft.com/office/officeart/2005/8/layout/radial6"/>
    <dgm:cxn modelId="{B477AAA1-2B99-413D-9A66-968C520EE05B}" type="presParOf" srcId="{E76FEAAC-44C4-44E1-89B9-EEB5D95068C0}" destId="{E391D04C-3FB0-4C4E-A798-854D52DA1A8B}" srcOrd="6" destOrd="0" presId="urn:microsoft.com/office/officeart/2005/8/layout/radial6"/>
    <dgm:cxn modelId="{C886C741-C65A-481C-BEFB-C07F99F5EE4D}" type="presParOf" srcId="{E76FEAAC-44C4-44E1-89B9-EEB5D95068C0}" destId="{F4127FA8-C3B7-47D7-9E99-ECB0DA35E185}" srcOrd="7" destOrd="0" presId="urn:microsoft.com/office/officeart/2005/8/layout/radial6"/>
    <dgm:cxn modelId="{B4C7DB2F-CCFC-4B1A-B79F-F3D7164ECEEC}" type="presParOf" srcId="{E76FEAAC-44C4-44E1-89B9-EEB5D95068C0}" destId="{E3480B16-657B-42B5-B112-BC32B11775EA}" srcOrd="8" destOrd="0" presId="urn:microsoft.com/office/officeart/2005/8/layout/radial6"/>
    <dgm:cxn modelId="{86F7B887-0AD3-482C-9E72-63208F55B6D1}" type="presParOf" srcId="{E76FEAAC-44C4-44E1-89B9-EEB5D95068C0}" destId="{33F3F983-9540-4CF6-9E9D-BA033F6499EC}" srcOrd="9" destOrd="0" presId="urn:microsoft.com/office/officeart/2005/8/layout/radial6"/>
    <dgm:cxn modelId="{68B81DBD-F9AE-413C-927B-6EC472405D22}" type="presParOf" srcId="{E76FEAAC-44C4-44E1-89B9-EEB5D95068C0}" destId="{A6FE80B7-B654-41CA-824D-AE54C157FF15}" srcOrd="10" destOrd="0" presId="urn:microsoft.com/office/officeart/2005/8/layout/radial6"/>
    <dgm:cxn modelId="{5C84ECE8-947E-4FFC-B6FD-26B609FCEBB0}" type="presParOf" srcId="{E76FEAAC-44C4-44E1-89B9-EEB5D95068C0}" destId="{A27D805B-F65B-461D-8EFA-CF85A3377D3E}" srcOrd="11" destOrd="0" presId="urn:microsoft.com/office/officeart/2005/8/layout/radial6"/>
    <dgm:cxn modelId="{0351CF99-06AF-434B-BEFB-92DEF42942DA}" type="presParOf" srcId="{E76FEAAC-44C4-44E1-89B9-EEB5D95068C0}" destId="{F55ED501-B491-45AA-AB67-B116946B3F11}" srcOrd="12" destOrd="0" presId="urn:microsoft.com/office/officeart/2005/8/layout/radial6"/>
    <dgm:cxn modelId="{D11C1DF7-F0C3-40E5-AFA2-C3F56953E57A}" type="presParOf" srcId="{E76FEAAC-44C4-44E1-89B9-EEB5D95068C0}" destId="{0C52788E-C9A9-4A22-A8F6-C339DCC08AC1}" srcOrd="13" destOrd="0" presId="urn:microsoft.com/office/officeart/2005/8/layout/radial6"/>
    <dgm:cxn modelId="{DC8662CF-488B-47CD-87FD-F853185B6B4F}" type="presParOf" srcId="{E76FEAAC-44C4-44E1-89B9-EEB5D95068C0}" destId="{F0F6DB03-4B45-4D7E-B210-252DEC4A5BFC}" srcOrd="14" destOrd="0" presId="urn:microsoft.com/office/officeart/2005/8/layout/radial6"/>
    <dgm:cxn modelId="{8F76D3E4-19D2-4F04-AF5B-58B9DD11344C}" type="presParOf" srcId="{E76FEAAC-44C4-44E1-89B9-EEB5D95068C0}" destId="{D541F9F7-E22E-401B-A496-92FC8479B97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53111-98FD-4385-92BC-CBFA1336F57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C622BE7-9D03-4533-8EAC-A08591CF1953}">
      <dgm:prSet phldrT="[Tekst]"/>
      <dgm:spPr/>
      <dgm:t>
        <a:bodyPr/>
        <a:lstStyle/>
        <a:p>
          <a:r>
            <a:rPr lang="pl-PL" dirty="0" smtClean="0"/>
            <a:t>Wychowawca w porozumieniu z innymi nauczycielami pracującymi w grupie ustala temat wiodący na kolejny tydzień</a:t>
          </a:r>
          <a:endParaRPr lang="en-GB" dirty="0"/>
        </a:p>
      </dgm:t>
    </dgm:pt>
    <dgm:pt modelId="{8EE88C0A-6541-46C3-97FA-331D536A5D1C}" type="parTrans" cxnId="{D69BBFEF-0D27-4106-8132-984ABAC6B548}">
      <dgm:prSet/>
      <dgm:spPr/>
      <dgm:t>
        <a:bodyPr/>
        <a:lstStyle/>
        <a:p>
          <a:endParaRPr lang="en-GB"/>
        </a:p>
      </dgm:t>
    </dgm:pt>
    <dgm:pt modelId="{DC64B346-0B38-4D38-A29E-51D495980274}" type="sibTrans" cxnId="{D69BBFEF-0D27-4106-8132-984ABAC6B548}">
      <dgm:prSet/>
      <dgm:spPr/>
      <dgm:t>
        <a:bodyPr/>
        <a:lstStyle/>
        <a:p>
          <a:endParaRPr lang="en-GB"/>
        </a:p>
      </dgm:t>
    </dgm:pt>
    <dgm:pt modelId="{49C4E8BC-1C31-4D34-A156-9444D47B00E0}">
      <dgm:prSet phldrT="[Tekst]"/>
      <dgm:spPr/>
      <dgm:t>
        <a:bodyPr/>
        <a:lstStyle/>
        <a:p>
          <a:r>
            <a:rPr lang="pl-PL" dirty="0" smtClean="0"/>
            <a:t>Nauczyciel wychowawca w ciągu tygodnia gromadzi wypracowane materiały w pliku lub na </a:t>
          </a:r>
          <a:r>
            <a:rPr lang="pl-PL" dirty="0" err="1" smtClean="0"/>
            <a:t>padlecie</a:t>
          </a:r>
          <a:r>
            <a:rPr lang="pl-PL" dirty="0" smtClean="0"/>
            <a:t> pełniącej funkcję </a:t>
          </a:r>
          <a:r>
            <a:rPr lang="pl-PL" b="1" dirty="0" smtClean="0"/>
            <a:t>magazynu</a:t>
          </a:r>
          <a:endParaRPr lang="en-GB" b="1" dirty="0"/>
        </a:p>
      </dgm:t>
    </dgm:pt>
    <dgm:pt modelId="{A6FF8142-3289-4EA9-89D6-64C031B39F2F}" type="parTrans" cxnId="{906A6B59-2544-4B4A-8A63-991FD4B91063}">
      <dgm:prSet/>
      <dgm:spPr/>
      <dgm:t>
        <a:bodyPr/>
        <a:lstStyle/>
        <a:p>
          <a:endParaRPr lang="en-GB"/>
        </a:p>
      </dgm:t>
    </dgm:pt>
    <dgm:pt modelId="{736865E1-5EEF-4051-95F4-699F55EF34D1}" type="sibTrans" cxnId="{906A6B59-2544-4B4A-8A63-991FD4B91063}">
      <dgm:prSet/>
      <dgm:spPr/>
      <dgm:t>
        <a:bodyPr/>
        <a:lstStyle/>
        <a:p>
          <a:endParaRPr lang="en-GB"/>
        </a:p>
      </dgm:t>
    </dgm:pt>
    <dgm:pt modelId="{09BC465E-7483-4CE7-9E0A-F73A60668D2E}">
      <dgm:prSet phldrT="[Tekst]"/>
      <dgm:spPr/>
      <dgm:t>
        <a:bodyPr/>
        <a:lstStyle/>
        <a:p>
          <a:r>
            <a:rPr lang="pl-PL" dirty="0" smtClean="0"/>
            <a:t>Materiały są publikowane na </a:t>
          </a:r>
          <a:r>
            <a:rPr lang="pl-PL" b="1" dirty="0" err="1" smtClean="0"/>
            <a:t>Plaftormie</a:t>
          </a:r>
          <a:r>
            <a:rPr lang="pl-PL" b="1" dirty="0" smtClean="0"/>
            <a:t> inspiracji </a:t>
          </a:r>
          <a:r>
            <a:rPr lang="pl-PL" dirty="0" smtClean="0"/>
            <a:t>w piątek poprzedzający tydzień o planowanej tematyce </a:t>
          </a:r>
          <a:endParaRPr lang="en-GB" dirty="0"/>
        </a:p>
      </dgm:t>
    </dgm:pt>
    <dgm:pt modelId="{289BD9B2-53AD-4B23-BDB4-9986E109129C}" type="parTrans" cxnId="{4DF10F77-DD9E-4675-8898-10FD6EB91868}">
      <dgm:prSet/>
      <dgm:spPr/>
      <dgm:t>
        <a:bodyPr/>
        <a:lstStyle/>
        <a:p>
          <a:endParaRPr lang="en-GB"/>
        </a:p>
      </dgm:t>
    </dgm:pt>
    <dgm:pt modelId="{305AA8F5-095F-4B59-9331-B59737F8A255}" type="sibTrans" cxnId="{4DF10F77-DD9E-4675-8898-10FD6EB91868}">
      <dgm:prSet/>
      <dgm:spPr/>
      <dgm:t>
        <a:bodyPr/>
        <a:lstStyle/>
        <a:p>
          <a:endParaRPr lang="en-GB"/>
        </a:p>
      </dgm:t>
    </dgm:pt>
    <dgm:pt modelId="{6EE4F285-DA6F-4FAF-B995-582BB8BDEB79}">
      <dgm:prSet phldrT="[Tekst]"/>
      <dgm:spPr/>
      <dgm:t>
        <a:bodyPr/>
        <a:lstStyle/>
        <a:p>
          <a:r>
            <a:rPr lang="pl-PL" dirty="0" smtClean="0"/>
            <a:t>Dzieci wykonują wybrane aktywności pod kierunkiem rodziców. Mają możliwość podzielenia się efektami swojej pracy na </a:t>
          </a:r>
          <a:r>
            <a:rPr lang="pl-PL" b="1" dirty="0" smtClean="0"/>
            <a:t>Platformie komunikacji</a:t>
          </a:r>
          <a:endParaRPr lang="en-GB" b="1" dirty="0"/>
        </a:p>
      </dgm:t>
    </dgm:pt>
    <dgm:pt modelId="{6849BC8E-2663-4E7A-ACFE-11FD2281B808}" type="parTrans" cxnId="{BDE52C07-0360-49D4-A7C0-A2EA833F6250}">
      <dgm:prSet/>
      <dgm:spPr/>
      <dgm:t>
        <a:bodyPr/>
        <a:lstStyle/>
        <a:p>
          <a:endParaRPr lang="en-GB"/>
        </a:p>
      </dgm:t>
    </dgm:pt>
    <dgm:pt modelId="{A4E4B8DD-CC0F-41C2-9718-47C001E5CB77}" type="sibTrans" cxnId="{BDE52C07-0360-49D4-A7C0-A2EA833F6250}">
      <dgm:prSet/>
      <dgm:spPr/>
      <dgm:t>
        <a:bodyPr/>
        <a:lstStyle/>
        <a:p>
          <a:endParaRPr lang="en-GB"/>
        </a:p>
      </dgm:t>
    </dgm:pt>
    <dgm:pt modelId="{63509EE9-1AF4-4AEF-B0B2-1832DE470BB8}" type="pres">
      <dgm:prSet presAssocID="{EA353111-98FD-4385-92BC-CBFA1336F5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FF4D34-BCB7-4B9D-AB19-4CDF6D58BB43}" type="pres">
      <dgm:prSet presAssocID="{EA353111-98FD-4385-92BC-CBFA1336F572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B97295E7-84BE-4828-8129-75AF0215090E}" type="pres">
      <dgm:prSet presAssocID="{EA353111-98FD-4385-92BC-CBFA1336F572}" presName="FourNodes_1" presStyleLbl="node1" presStyleIdx="0" presStyleCnt="4" custScaleX="1144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8E9C49-A1A3-4953-AB2E-9A1863B3A422}" type="pres">
      <dgm:prSet presAssocID="{EA353111-98FD-4385-92BC-CBFA1336F572}" presName="FourNodes_2" presStyleLbl="node1" presStyleIdx="1" presStyleCnt="4" custScaleX="118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2AB546-CE0A-4AA7-A464-57D08ECC6BBA}" type="pres">
      <dgm:prSet presAssocID="{EA353111-98FD-4385-92BC-CBFA1336F572}" presName="FourNodes_3" presStyleLbl="node1" presStyleIdx="2" presStyleCnt="4" custScaleX="1150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2A475-761B-4B9B-9A44-6BB9FF22E2F3}" type="pres">
      <dgm:prSet presAssocID="{EA353111-98FD-4385-92BC-CBFA1336F572}" presName="FourNodes_4" presStyleLbl="node1" presStyleIdx="3" presStyleCnt="4" custScaleX="119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AC9FE5-CED4-4CCC-A872-9F48A631FD19}" type="pres">
      <dgm:prSet presAssocID="{EA353111-98FD-4385-92BC-CBFA1336F5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6D3FD-EEC5-402D-AA38-3BD57DDE0D9D}" type="pres">
      <dgm:prSet presAssocID="{EA353111-98FD-4385-92BC-CBFA1336F5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47331-FC5C-4F7F-A135-5505876DF7A5}" type="pres">
      <dgm:prSet presAssocID="{EA353111-98FD-4385-92BC-CBFA1336F5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0F9C32-5156-4E56-950B-98249F832F6B}" type="pres">
      <dgm:prSet presAssocID="{EA353111-98FD-4385-92BC-CBFA1336F5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91456C-098F-425F-BACE-A75161742BDF}" type="pres">
      <dgm:prSet presAssocID="{EA353111-98FD-4385-92BC-CBFA1336F5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97459-5608-45E2-9EE5-7B1A4B3AF500}" type="pres">
      <dgm:prSet presAssocID="{EA353111-98FD-4385-92BC-CBFA1336F5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1E379-0550-41CF-A93E-29D3002476B9}" type="pres">
      <dgm:prSet presAssocID="{EA353111-98FD-4385-92BC-CBFA1336F5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CA7FCC-87BB-4849-B03F-AA63F3F3E60C}" type="presOf" srcId="{EA353111-98FD-4385-92BC-CBFA1336F572}" destId="{63509EE9-1AF4-4AEF-B0B2-1832DE470BB8}" srcOrd="0" destOrd="0" presId="urn:microsoft.com/office/officeart/2005/8/layout/vProcess5"/>
    <dgm:cxn modelId="{BD0B4919-CDDB-4035-A4A3-ABBEA1B75878}" type="presOf" srcId="{49C4E8BC-1C31-4D34-A156-9444D47B00E0}" destId="{2C91456C-098F-425F-BACE-A75161742BDF}" srcOrd="1" destOrd="0" presId="urn:microsoft.com/office/officeart/2005/8/layout/vProcess5"/>
    <dgm:cxn modelId="{D0E834C5-7D77-4E54-A228-472C07CCEF09}" type="presOf" srcId="{DC64B346-0B38-4D38-A29E-51D495980274}" destId="{F9AC9FE5-CED4-4CCC-A872-9F48A631FD19}" srcOrd="0" destOrd="0" presId="urn:microsoft.com/office/officeart/2005/8/layout/vProcess5"/>
    <dgm:cxn modelId="{1526039A-ABE2-47CB-B91A-DF54C639A7A7}" type="presOf" srcId="{9C622BE7-9D03-4533-8EAC-A08591CF1953}" destId="{020F9C32-5156-4E56-950B-98249F832F6B}" srcOrd="1" destOrd="0" presId="urn:microsoft.com/office/officeart/2005/8/layout/vProcess5"/>
    <dgm:cxn modelId="{808FE9C0-C412-4F52-962C-A748B53EE21E}" type="presOf" srcId="{9C622BE7-9D03-4533-8EAC-A08591CF1953}" destId="{B97295E7-84BE-4828-8129-75AF0215090E}" srcOrd="0" destOrd="0" presId="urn:microsoft.com/office/officeart/2005/8/layout/vProcess5"/>
    <dgm:cxn modelId="{4B72A052-1DB8-4424-8794-519E6E0BCB65}" type="presOf" srcId="{09BC465E-7483-4CE7-9E0A-F73A60668D2E}" destId="{FC097459-5608-45E2-9EE5-7B1A4B3AF500}" srcOrd="1" destOrd="0" presId="urn:microsoft.com/office/officeart/2005/8/layout/vProcess5"/>
    <dgm:cxn modelId="{906A6B59-2544-4B4A-8A63-991FD4B91063}" srcId="{EA353111-98FD-4385-92BC-CBFA1336F572}" destId="{49C4E8BC-1C31-4D34-A156-9444D47B00E0}" srcOrd="1" destOrd="0" parTransId="{A6FF8142-3289-4EA9-89D6-64C031B39F2F}" sibTransId="{736865E1-5EEF-4051-95F4-699F55EF34D1}"/>
    <dgm:cxn modelId="{4DF10F77-DD9E-4675-8898-10FD6EB91868}" srcId="{EA353111-98FD-4385-92BC-CBFA1336F572}" destId="{09BC465E-7483-4CE7-9E0A-F73A60668D2E}" srcOrd="2" destOrd="0" parTransId="{289BD9B2-53AD-4B23-BDB4-9986E109129C}" sibTransId="{305AA8F5-095F-4B59-9331-B59737F8A255}"/>
    <dgm:cxn modelId="{BDE52C07-0360-49D4-A7C0-A2EA833F6250}" srcId="{EA353111-98FD-4385-92BC-CBFA1336F572}" destId="{6EE4F285-DA6F-4FAF-B995-582BB8BDEB79}" srcOrd="3" destOrd="0" parTransId="{6849BC8E-2663-4E7A-ACFE-11FD2281B808}" sibTransId="{A4E4B8DD-CC0F-41C2-9718-47C001E5CB77}"/>
    <dgm:cxn modelId="{D69BBFEF-0D27-4106-8132-984ABAC6B548}" srcId="{EA353111-98FD-4385-92BC-CBFA1336F572}" destId="{9C622BE7-9D03-4533-8EAC-A08591CF1953}" srcOrd="0" destOrd="0" parTransId="{8EE88C0A-6541-46C3-97FA-331D536A5D1C}" sibTransId="{DC64B346-0B38-4D38-A29E-51D495980274}"/>
    <dgm:cxn modelId="{96B1CB8D-8E64-4EAF-9CB5-C9D96D4BD21E}" type="presOf" srcId="{09BC465E-7483-4CE7-9E0A-F73A60668D2E}" destId="{702AB546-CE0A-4AA7-A464-57D08ECC6BBA}" srcOrd="0" destOrd="0" presId="urn:microsoft.com/office/officeart/2005/8/layout/vProcess5"/>
    <dgm:cxn modelId="{FC4C1D1D-1453-41E2-A25D-8C6CD36698E6}" type="presOf" srcId="{49C4E8BC-1C31-4D34-A156-9444D47B00E0}" destId="{BD8E9C49-A1A3-4953-AB2E-9A1863B3A422}" srcOrd="0" destOrd="0" presId="urn:microsoft.com/office/officeart/2005/8/layout/vProcess5"/>
    <dgm:cxn modelId="{E6B47184-089F-4C97-B9F3-CFFDE9ADE2CB}" type="presOf" srcId="{6EE4F285-DA6F-4FAF-B995-582BB8BDEB79}" destId="{3031E379-0550-41CF-A93E-29D3002476B9}" srcOrd="1" destOrd="0" presId="urn:microsoft.com/office/officeart/2005/8/layout/vProcess5"/>
    <dgm:cxn modelId="{EE3947DB-83D9-449B-B933-923796D74666}" type="presOf" srcId="{6EE4F285-DA6F-4FAF-B995-582BB8BDEB79}" destId="{2F92A475-761B-4B9B-9A44-6BB9FF22E2F3}" srcOrd="0" destOrd="0" presId="urn:microsoft.com/office/officeart/2005/8/layout/vProcess5"/>
    <dgm:cxn modelId="{9B264C48-D860-4546-9381-8F20D087D735}" type="presOf" srcId="{305AA8F5-095F-4B59-9331-B59737F8A255}" destId="{F5747331-FC5C-4F7F-A135-5505876DF7A5}" srcOrd="0" destOrd="0" presId="urn:microsoft.com/office/officeart/2005/8/layout/vProcess5"/>
    <dgm:cxn modelId="{A68E03A1-0D85-43E6-9B63-D507D88019F8}" type="presOf" srcId="{736865E1-5EEF-4051-95F4-699F55EF34D1}" destId="{A3F6D3FD-EEC5-402D-AA38-3BD57DDE0D9D}" srcOrd="0" destOrd="0" presId="urn:microsoft.com/office/officeart/2005/8/layout/vProcess5"/>
    <dgm:cxn modelId="{F3B5AE0D-32B7-4CEB-A3A4-47857403C68E}" type="presParOf" srcId="{63509EE9-1AF4-4AEF-B0B2-1832DE470BB8}" destId="{82FF4D34-BCB7-4B9D-AB19-4CDF6D58BB43}" srcOrd="0" destOrd="0" presId="urn:microsoft.com/office/officeart/2005/8/layout/vProcess5"/>
    <dgm:cxn modelId="{79231598-1370-4AE2-8BAD-27B56C6A74CC}" type="presParOf" srcId="{63509EE9-1AF4-4AEF-B0B2-1832DE470BB8}" destId="{B97295E7-84BE-4828-8129-75AF0215090E}" srcOrd="1" destOrd="0" presId="urn:microsoft.com/office/officeart/2005/8/layout/vProcess5"/>
    <dgm:cxn modelId="{B2ABDDB9-A1B0-4C6C-A0CC-9055B39D6520}" type="presParOf" srcId="{63509EE9-1AF4-4AEF-B0B2-1832DE470BB8}" destId="{BD8E9C49-A1A3-4953-AB2E-9A1863B3A422}" srcOrd="2" destOrd="0" presId="urn:microsoft.com/office/officeart/2005/8/layout/vProcess5"/>
    <dgm:cxn modelId="{3B9EBA34-22D8-4CDA-8B73-C2DF3CF9DC41}" type="presParOf" srcId="{63509EE9-1AF4-4AEF-B0B2-1832DE470BB8}" destId="{702AB546-CE0A-4AA7-A464-57D08ECC6BBA}" srcOrd="3" destOrd="0" presId="urn:microsoft.com/office/officeart/2005/8/layout/vProcess5"/>
    <dgm:cxn modelId="{1DA0F18C-AF55-4478-AE37-C5B08E5903C4}" type="presParOf" srcId="{63509EE9-1AF4-4AEF-B0B2-1832DE470BB8}" destId="{2F92A475-761B-4B9B-9A44-6BB9FF22E2F3}" srcOrd="4" destOrd="0" presId="urn:microsoft.com/office/officeart/2005/8/layout/vProcess5"/>
    <dgm:cxn modelId="{1D30EC80-E4F5-4DDC-8945-02E62F957A5D}" type="presParOf" srcId="{63509EE9-1AF4-4AEF-B0B2-1832DE470BB8}" destId="{F9AC9FE5-CED4-4CCC-A872-9F48A631FD19}" srcOrd="5" destOrd="0" presId="urn:microsoft.com/office/officeart/2005/8/layout/vProcess5"/>
    <dgm:cxn modelId="{229898AA-961F-4173-8143-7FB64E3A2CC2}" type="presParOf" srcId="{63509EE9-1AF4-4AEF-B0B2-1832DE470BB8}" destId="{A3F6D3FD-EEC5-402D-AA38-3BD57DDE0D9D}" srcOrd="6" destOrd="0" presId="urn:microsoft.com/office/officeart/2005/8/layout/vProcess5"/>
    <dgm:cxn modelId="{F9E93401-2A78-4191-8F63-16BCA0D8DDEB}" type="presParOf" srcId="{63509EE9-1AF4-4AEF-B0B2-1832DE470BB8}" destId="{F5747331-FC5C-4F7F-A135-5505876DF7A5}" srcOrd="7" destOrd="0" presId="urn:microsoft.com/office/officeart/2005/8/layout/vProcess5"/>
    <dgm:cxn modelId="{FA76BD84-64B8-4A21-922A-CD21D9FADBED}" type="presParOf" srcId="{63509EE9-1AF4-4AEF-B0B2-1832DE470BB8}" destId="{020F9C32-5156-4E56-950B-98249F832F6B}" srcOrd="8" destOrd="0" presId="urn:microsoft.com/office/officeart/2005/8/layout/vProcess5"/>
    <dgm:cxn modelId="{DE39B51B-C819-45FD-99B4-BBC40149D6D5}" type="presParOf" srcId="{63509EE9-1AF4-4AEF-B0B2-1832DE470BB8}" destId="{2C91456C-098F-425F-BACE-A75161742BDF}" srcOrd="9" destOrd="0" presId="urn:microsoft.com/office/officeart/2005/8/layout/vProcess5"/>
    <dgm:cxn modelId="{255EC20E-F149-4532-8FDF-32F860265FD3}" type="presParOf" srcId="{63509EE9-1AF4-4AEF-B0B2-1832DE470BB8}" destId="{FC097459-5608-45E2-9EE5-7B1A4B3AF500}" srcOrd="10" destOrd="0" presId="urn:microsoft.com/office/officeart/2005/8/layout/vProcess5"/>
    <dgm:cxn modelId="{8D2E93C0-DF8C-4FAB-A0CA-79582A04BE7B}" type="presParOf" srcId="{63509EE9-1AF4-4AEF-B0B2-1832DE470BB8}" destId="{3031E379-0550-41CF-A93E-29D3002476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53111-98FD-4385-92BC-CBFA1336F57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C622BE7-9D03-4533-8EAC-A08591CF1953}">
      <dgm:prSet phldrT="[Tekst]"/>
      <dgm:spPr/>
      <dgm:t>
        <a:bodyPr/>
        <a:lstStyle/>
        <a:p>
          <a:r>
            <a:rPr lang="pl-PL" dirty="0" smtClean="0"/>
            <a:t>Wychowawca w porozumieniu z innymi nauczycielami pracującymi w grupie ustala temat wiodący na kolejny tydzień</a:t>
          </a:r>
          <a:endParaRPr lang="en-GB" dirty="0"/>
        </a:p>
      </dgm:t>
    </dgm:pt>
    <dgm:pt modelId="{8EE88C0A-6541-46C3-97FA-331D536A5D1C}" type="parTrans" cxnId="{D69BBFEF-0D27-4106-8132-984ABAC6B548}">
      <dgm:prSet/>
      <dgm:spPr/>
      <dgm:t>
        <a:bodyPr/>
        <a:lstStyle/>
        <a:p>
          <a:endParaRPr lang="en-GB"/>
        </a:p>
      </dgm:t>
    </dgm:pt>
    <dgm:pt modelId="{DC64B346-0B38-4D38-A29E-51D495980274}" type="sibTrans" cxnId="{D69BBFEF-0D27-4106-8132-984ABAC6B548}">
      <dgm:prSet/>
      <dgm:spPr/>
      <dgm:t>
        <a:bodyPr/>
        <a:lstStyle/>
        <a:p>
          <a:endParaRPr lang="en-GB"/>
        </a:p>
      </dgm:t>
    </dgm:pt>
    <dgm:pt modelId="{49C4E8BC-1C31-4D34-A156-9444D47B00E0}">
      <dgm:prSet phldrT="[Tekst]"/>
      <dgm:spPr/>
      <dgm:t>
        <a:bodyPr/>
        <a:lstStyle/>
        <a:p>
          <a:r>
            <a:rPr lang="pl-PL" dirty="0" smtClean="0"/>
            <a:t>Nauczyciel wychowawca gromadzi wypracowane materiały w pliku lub na </a:t>
          </a:r>
          <a:r>
            <a:rPr lang="pl-PL" dirty="0" err="1" smtClean="0"/>
            <a:t>padlecie</a:t>
          </a:r>
          <a:r>
            <a:rPr lang="pl-PL" dirty="0" smtClean="0"/>
            <a:t> pełniącej funkcję </a:t>
          </a:r>
          <a:r>
            <a:rPr lang="pl-PL" b="1" dirty="0" smtClean="0"/>
            <a:t>magazynu</a:t>
          </a:r>
          <a:endParaRPr lang="en-GB" b="1" dirty="0"/>
        </a:p>
      </dgm:t>
    </dgm:pt>
    <dgm:pt modelId="{A6FF8142-3289-4EA9-89D6-64C031B39F2F}" type="parTrans" cxnId="{906A6B59-2544-4B4A-8A63-991FD4B91063}">
      <dgm:prSet/>
      <dgm:spPr/>
      <dgm:t>
        <a:bodyPr/>
        <a:lstStyle/>
        <a:p>
          <a:endParaRPr lang="en-GB"/>
        </a:p>
      </dgm:t>
    </dgm:pt>
    <dgm:pt modelId="{736865E1-5EEF-4051-95F4-699F55EF34D1}" type="sibTrans" cxnId="{906A6B59-2544-4B4A-8A63-991FD4B91063}">
      <dgm:prSet/>
      <dgm:spPr/>
      <dgm:t>
        <a:bodyPr/>
        <a:lstStyle/>
        <a:p>
          <a:endParaRPr lang="en-GB"/>
        </a:p>
      </dgm:t>
    </dgm:pt>
    <dgm:pt modelId="{09BC465E-7483-4CE7-9E0A-F73A60668D2E}">
      <dgm:prSet phldrT="[Tekst]"/>
      <dgm:spPr/>
      <dgm:t>
        <a:bodyPr/>
        <a:lstStyle/>
        <a:p>
          <a:r>
            <a:rPr lang="pl-PL" dirty="0" smtClean="0"/>
            <a:t>Materiały są sukcesywnie publikowane na </a:t>
          </a:r>
          <a:r>
            <a:rPr lang="pl-PL" b="1" dirty="0" err="1" smtClean="0"/>
            <a:t>Plaftormie</a:t>
          </a:r>
          <a:r>
            <a:rPr lang="pl-PL" b="1" dirty="0" smtClean="0"/>
            <a:t> inspiracji </a:t>
          </a:r>
          <a:r>
            <a:rPr lang="pl-PL" b="0" dirty="0" smtClean="0"/>
            <a:t>(jedna/dwie propozycje na </a:t>
          </a:r>
          <a:r>
            <a:rPr lang="pl-PL" dirty="0" smtClean="0"/>
            <a:t>każdy dzień) </a:t>
          </a:r>
          <a:endParaRPr lang="en-GB" dirty="0"/>
        </a:p>
      </dgm:t>
    </dgm:pt>
    <dgm:pt modelId="{289BD9B2-53AD-4B23-BDB4-9986E109129C}" type="parTrans" cxnId="{4DF10F77-DD9E-4675-8898-10FD6EB91868}">
      <dgm:prSet/>
      <dgm:spPr/>
      <dgm:t>
        <a:bodyPr/>
        <a:lstStyle/>
        <a:p>
          <a:endParaRPr lang="en-GB"/>
        </a:p>
      </dgm:t>
    </dgm:pt>
    <dgm:pt modelId="{305AA8F5-095F-4B59-9331-B59737F8A255}" type="sibTrans" cxnId="{4DF10F77-DD9E-4675-8898-10FD6EB91868}">
      <dgm:prSet/>
      <dgm:spPr/>
      <dgm:t>
        <a:bodyPr/>
        <a:lstStyle/>
        <a:p>
          <a:endParaRPr lang="en-GB"/>
        </a:p>
      </dgm:t>
    </dgm:pt>
    <dgm:pt modelId="{6EE4F285-DA6F-4FAF-B995-582BB8BDEB79}">
      <dgm:prSet phldrT="[Tekst]"/>
      <dgm:spPr/>
      <dgm:t>
        <a:bodyPr/>
        <a:lstStyle/>
        <a:p>
          <a:r>
            <a:rPr lang="pl-PL" dirty="0" smtClean="0"/>
            <a:t>Dzieci wykonują wybrane zadania pod kierunkiem rodziców, mają możliwość podzielenia się efektami swojej pracy poprzez </a:t>
          </a:r>
          <a:r>
            <a:rPr lang="pl-PL" b="1" dirty="0" smtClean="0"/>
            <a:t>Platformę komunikacji</a:t>
          </a:r>
          <a:endParaRPr lang="en-GB" b="1" dirty="0"/>
        </a:p>
      </dgm:t>
    </dgm:pt>
    <dgm:pt modelId="{6849BC8E-2663-4E7A-ACFE-11FD2281B808}" type="parTrans" cxnId="{BDE52C07-0360-49D4-A7C0-A2EA833F6250}">
      <dgm:prSet/>
      <dgm:spPr/>
      <dgm:t>
        <a:bodyPr/>
        <a:lstStyle/>
        <a:p>
          <a:endParaRPr lang="en-GB"/>
        </a:p>
      </dgm:t>
    </dgm:pt>
    <dgm:pt modelId="{A4E4B8DD-CC0F-41C2-9718-47C001E5CB77}" type="sibTrans" cxnId="{BDE52C07-0360-49D4-A7C0-A2EA833F6250}">
      <dgm:prSet/>
      <dgm:spPr/>
      <dgm:t>
        <a:bodyPr/>
        <a:lstStyle/>
        <a:p>
          <a:endParaRPr lang="en-GB"/>
        </a:p>
      </dgm:t>
    </dgm:pt>
    <dgm:pt modelId="{63509EE9-1AF4-4AEF-B0B2-1832DE470BB8}" type="pres">
      <dgm:prSet presAssocID="{EA353111-98FD-4385-92BC-CBFA1336F5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FF4D34-BCB7-4B9D-AB19-4CDF6D58BB43}" type="pres">
      <dgm:prSet presAssocID="{EA353111-98FD-4385-92BC-CBFA1336F572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B97295E7-84BE-4828-8129-75AF0215090E}" type="pres">
      <dgm:prSet presAssocID="{EA353111-98FD-4385-92BC-CBFA1336F572}" presName="FourNodes_1" presStyleLbl="node1" presStyleIdx="0" presStyleCnt="4" custScaleX="122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8E9C49-A1A3-4953-AB2E-9A1863B3A422}" type="pres">
      <dgm:prSet presAssocID="{EA353111-98FD-4385-92BC-CBFA1336F572}" presName="FourNodes_2" presStyleLbl="node1" presStyleIdx="1" presStyleCnt="4" custScaleX="117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2AB546-CE0A-4AA7-A464-57D08ECC6BBA}" type="pres">
      <dgm:prSet presAssocID="{EA353111-98FD-4385-92BC-CBFA1336F572}" presName="FourNodes_3" presStyleLbl="node1" presStyleIdx="2" presStyleCnt="4" custScaleX="124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2A475-761B-4B9B-9A44-6BB9FF22E2F3}" type="pres">
      <dgm:prSet presAssocID="{EA353111-98FD-4385-92BC-CBFA1336F572}" presName="FourNodes_4" presStyleLbl="node1" presStyleIdx="3" presStyleCnt="4" custScaleX="1153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AC9FE5-CED4-4CCC-A872-9F48A631FD19}" type="pres">
      <dgm:prSet presAssocID="{EA353111-98FD-4385-92BC-CBFA1336F5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6D3FD-EEC5-402D-AA38-3BD57DDE0D9D}" type="pres">
      <dgm:prSet presAssocID="{EA353111-98FD-4385-92BC-CBFA1336F5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47331-FC5C-4F7F-A135-5505876DF7A5}" type="pres">
      <dgm:prSet presAssocID="{EA353111-98FD-4385-92BC-CBFA1336F5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0F9C32-5156-4E56-950B-98249F832F6B}" type="pres">
      <dgm:prSet presAssocID="{EA353111-98FD-4385-92BC-CBFA1336F5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91456C-098F-425F-BACE-A75161742BDF}" type="pres">
      <dgm:prSet presAssocID="{EA353111-98FD-4385-92BC-CBFA1336F5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97459-5608-45E2-9EE5-7B1A4B3AF500}" type="pres">
      <dgm:prSet presAssocID="{EA353111-98FD-4385-92BC-CBFA1336F5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1E379-0550-41CF-A93E-29D3002476B9}" type="pres">
      <dgm:prSet presAssocID="{EA353111-98FD-4385-92BC-CBFA1336F5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DC382E-8D72-48BF-864E-DB27FC77DFEC}" type="presOf" srcId="{736865E1-5EEF-4051-95F4-699F55EF34D1}" destId="{A3F6D3FD-EEC5-402D-AA38-3BD57DDE0D9D}" srcOrd="0" destOrd="0" presId="urn:microsoft.com/office/officeart/2005/8/layout/vProcess5"/>
    <dgm:cxn modelId="{B444F9A2-A2B2-444A-B81E-3A39AAA636F7}" type="presOf" srcId="{49C4E8BC-1C31-4D34-A156-9444D47B00E0}" destId="{BD8E9C49-A1A3-4953-AB2E-9A1863B3A422}" srcOrd="0" destOrd="0" presId="urn:microsoft.com/office/officeart/2005/8/layout/vProcess5"/>
    <dgm:cxn modelId="{9C698311-8FB3-4228-9D02-64A3D14E2611}" type="presOf" srcId="{EA353111-98FD-4385-92BC-CBFA1336F572}" destId="{63509EE9-1AF4-4AEF-B0B2-1832DE470BB8}" srcOrd="0" destOrd="0" presId="urn:microsoft.com/office/officeart/2005/8/layout/vProcess5"/>
    <dgm:cxn modelId="{D76BC3B8-4F25-4C0E-9B63-9CF6B0A841A7}" type="presOf" srcId="{9C622BE7-9D03-4533-8EAC-A08591CF1953}" destId="{B97295E7-84BE-4828-8129-75AF0215090E}" srcOrd="0" destOrd="0" presId="urn:microsoft.com/office/officeart/2005/8/layout/vProcess5"/>
    <dgm:cxn modelId="{4DF10F77-DD9E-4675-8898-10FD6EB91868}" srcId="{EA353111-98FD-4385-92BC-CBFA1336F572}" destId="{09BC465E-7483-4CE7-9E0A-F73A60668D2E}" srcOrd="2" destOrd="0" parTransId="{289BD9B2-53AD-4B23-BDB4-9986E109129C}" sibTransId="{305AA8F5-095F-4B59-9331-B59737F8A255}"/>
    <dgm:cxn modelId="{906A6B59-2544-4B4A-8A63-991FD4B91063}" srcId="{EA353111-98FD-4385-92BC-CBFA1336F572}" destId="{49C4E8BC-1C31-4D34-A156-9444D47B00E0}" srcOrd="1" destOrd="0" parTransId="{A6FF8142-3289-4EA9-89D6-64C031B39F2F}" sibTransId="{736865E1-5EEF-4051-95F4-699F55EF34D1}"/>
    <dgm:cxn modelId="{E6FD9A45-4D5C-48BA-8FBB-92C5D5E4B46F}" type="presOf" srcId="{305AA8F5-095F-4B59-9331-B59737F8A255}" destId="{F5747331-FC5C-4F7F-A135-5505876DF7A5}" srcOrd="0" destOrd="0" presId="urn:microsoft.com/office/officeart/2005/8/layout/vProcess5"/>
    <dgm:cxn modelId="{73F9F21E-FD73-4DE0-BB2E-CC8F2D623154}" type="presOf" srcId="{09BC465E-7483-4CE7-9E0A-F73A60668D2E}" destId="{FC097459-5608-45E2-9EE5-7B1A4B3AF500}" srcOrd="1" destOrd="0" presId="urn:microsoft.com/office/officeart/2005/8/layout/vProcess5"/>
    <dgm:cxn modelId="{BDE52C07-0360-49D4-A7C0-A2EA833F6250}" srcId="{EA353111-98FD-4385-92BC-CBFA1336F572}" destId="{6EE4F285-DA6F-4FAF-B995-582BB8BDEB79}" srcOrd="3" destOrd="0" parTransId="{6849BC8E-2663-4E7A-ACFE-11FD2281B808}" sibTransId="{A4E4B8DD-CC0F-41C2-9718-47C001E5CB77}"/>
    <dgm:cxn modelId="{D69BBFEF-0D27-4106-8132-984ABAC6B548}" srcId="{EA353111-98FD-4385-92BC-CBFA1336F572}" destId="{9C622BE7-9D03-4533-8EAC-A08591CF1953}" srcOrd="0" destOrd="0" parTransId="{8EE88C0A-6541-46C3-97FA-331D536A5D1C}" sibTransId="{DC64B346-0B38-4D38-A29E-51D495980274}"/>
    <dgm:cxn modelId="{03F94DEA-DB57-4B37-81E1-ECFCD690EA59}" type="presOf" srcId="{DC64B346-0B38-4D38-A29E-51D495980274}" destId="{F9AC9FE5-CED4-4CCC-A872-9F48A631FD19}" srcOrd="0" destOrd="0" presId="urn:microsoft.com/office/officeart/2005/8/layout/vProcess5"/>
    <dgm:cxn modelId="{33F4C820-A956-4C41-9873-B42BF7D2A954}" type="presOf" srcId="{6EE4F285-DA6F-4FAF-B995-582BB8BDEB79}" destId="{3031E379-0550-41CF-A93E-29D3002476B9}" srcOrd="1" destOrd="0" presId="urn:microsoft.com/office/officeart/2005/8/layout/vProcess5"/>
    <dgm:cxn modelId="{BDEA46BE-B634-4C38-A4C7-D9A5A3AD576D}" type="presOf" srcId="{49C4E8BC-1C31-4D34-A156-9444D47B00E0}" destId="{2C91456C-098F-425F-BACE-A75161742BDF}" srcOrd="1" destOrd="0" presId="urn:microsoft.com/office/officeart/2005/8/layout/vProcess5"/>
    <dgm:cxn modelId="{8893FB2F-FCD5-4563-A6BD-60CD078989D7}" type="presOf" srcId="{9C622BE7-9D03-4533-8EAC-A08591CF1953}" destId="{020F9C32-5156-4E56-950B-98249F832F6B}" srcOrd="1" destOrd="0" presId="urn:microsoft.com/office/officeart/2005/8/layout/vProcess5"/>
    <dgm:cxn modelId="{4632EC07-8F5D-4008-B9FC-81AABE7CFE27}" type="presOf" srcId="{6EE4F285-DA6F-4FAF-B995-582BB8BDEB79}" destId="{2F92A475-761B-4B9B-9A44-6BB9FF22E2F3}" srcOrd="0" destOrd="0" presId="urn:microsoft.com/office/officeart/2005/8/layout/vProcess5"/>
    <dgm:cxn modelId="{6D13C08E-2A3B-486D-B8C4-2C55B7A4EA9F}" type="presOf" srcId="{09BC465E-7483-4CE7-9E0A-F73A60668D2E}" destId="{702AB546-CE0A-4AA7-A464-57D08ECC6BBA}" srcOrd="0" destOrd="0" presId="urn:microsoft.com/office/officeart/2005/8/layout/vProcess5"/>
    <dgm:cxn modelId="{92D10978-7FDB-4C1B-8A3F-476D65264C30}" type="presParOf" srcId="{63509EE9-1AF4-4AEF-B0B2-1832DE470BB8}" destId="{82FF4D34-BCB7-4B9D-AB19-4CDF6D58BB43}" srcOrd="0" destOrd="0" presId="urn:microsoft.com/office/officeart/2005/8/layout/vProcess5"/>
    <dgm:cxn modelId="{ADE021F8-0AC5-4E6D-B96C-E2AB0A47D0DD}" type="presParOf" srcId="{63509EE9-1AF4-4AEF-B0B2-1832DE470BB8}" destId="{B97295E7-84BE-4828-8129-75AF0215090E}" srcOrd="1" destOrd="0" presId="urn:microsoft.com/office/officeart/2005/8/layout/vProcess5"/>
    <dgm:cxn modelId="{D4304F26-5505-44EC-AB25-A943EACE4B1B}" type="presParOf" srcId="{63509EE9-1AF4-4AEF-B0B2-1832DE470BB8}" destId="{BD8E9C49-A1A3-4953-AB2E-9A1863B3A422}" srcOrd="2" destOrd="0" presId="urn:microsoft.com/office/officeart/2005/8/layout/vProcess5"/>
    <dgm:cxn modelId="{E5897392-CA20-4A0C-87D1-28C0957214E6}" type="presParOf" srcId="{63509EE9-1AF4-4AEF-B0B2-1832DE470BB8}" destId="{702AB546-CE0A-4AA7-A464-57D08ECC6BBA}" srcOrd="3" destOrd="0" presId="urn:microsoft.com/office/officeart/2005/8/layout/vProcess5"/>
    <dgm:cxn modelId="{89877A37-18F2-44EF-BA61-3BD6C658CF3A}" type="presParOf" srcId="{63509EE9-1AF4-4AEF-B0B2-1832DE470BB8}" destId="{2F92A475-761B-4B9B-9A44-6BB9FF22E2F3}" srcOrd="4" destOrd="0" presId="urn:microsoft.com/office/officeart/2005/8/layout/vProcess5"/>
    <dgm:cxn modelId="{863C4A09-1652-490F-81A4-896D9FD2BAFA}" type="presParOf" srcId="{63509EE9-1AF4-4AEF-B0B2-1832DE470BB8}" destId="{F9AC9FE5-CED4-4CCC-A872-9F48A631FD19}" srcOrd="5" destOrd="0" presId="urn:microsoft.com/office/officeart/2005/8/layout/vProcess5"/>
    <dgm:cxn modelId="{C6AFBE72-16F8-498D-9188-234C7E20416E}" type="presParOf" srcId="{63509EE9-1AF4-4AEF-B0B2-1832DE470BB8}" destId="{A3F6D3FD-EEC5-402D-AA38-3BD57DDE0D9D}" srcOrd="6" destOrd="0" presId="urn:microsoft.com/office/officeart/2005/8/layout/vProcess5"/>
    <dgm:cxn modelId="{0FB9797F-7C6B-45E9-9547-C3F667622EF0}" type="presParOf" srcId="{63509EE9-1AF4-4AEF-B0B2-1832DE470BB8}" destId="{F5747331-FC5C-4F7F-A135-5505876DF7A5}" srcOrd="7" destOrd="0" presId="urn:microsoft.com/office/officeart/2005/8/layout/vProcess5"/>
    <dgm:cxn modelId="{4D7DA098-982E-4C92-AA57-02156DED3B6F}" type="presParOf" srcId="{63509EE9-1AF4-4AEF-B0B2-1832DE470BB8}" destId="{020F9C32-5156-4E56-950B-98249F832F6B}" srcOrd="8" destOrd="0" presId="urn:microsoft.com/office/officeart/2005/8/layout/vProcess5"/>
    <dgm:cxn modelId="{A27C7382-E616-429E-8F6E-75106EBBEBA1}" type="presParOf" srcId="{63509EE9-1AF4-4AEF-B0B2-1832DE470BB8}" destId="{2C91456C-098F-425F-BACE-A75161742BDF}" srcOrd="9" destOrd="0" presId="urn:microsoft.com/office/officeart/2005/8/layout/vProcess5"/>
    <dgm:cxn modelId="{5B33706A-06AE-4C6B-8D6D-A799DAA35272}" type="presParOf" srcId="{63509EE9-1AF4-4AEF-B0B2-1832DE470BB8}" destId="{FC097459-5608-45E2-9EE5-7B1A4B3AF500}" srcOrd="10" destOrd="0" presId="urn:microsoft.com/office/officeart/2005/8/layout/vProcess5"/>
    <dgm:cxn modelId="{3B1051FA-CC5C-4A5F-BBF1-3EF93AEFFC40}" type="presParOf" srcId="{63509EE9-1AF4-4AEF-B0B2-1832DE470BB8}" destId="{3031E379-0550-41CF-A93E-29D3002476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EDFE-0886-4652-AFE2-87DA7FDFB890}">
      <dsp:nvSpPr>
        <dsp:cNvPr id="0" name=""/>
        <dsp:cNvSpPr/>
      </dsp:nvSpPr>
      <dsp:spPr>
        <a:xfrm>
          <a:off x="1512169" y="0"/>
          <a:ext cx="4581752" cy="1832701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CABCC5-A769-49B9-8063-29B0B953E2C5}">
      <dsp:nvSpPr>
        <dsp:cNvPr id="0" name=""/>
        <dsp:cNvSpPr/>
      </dsp:nvSpPr>
      <dsp:spPr>
        <a:xfrm>
          <a:off x="2075358" y="320722"/>
          <a:ext cx="1511978" cy="89802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Podstawa prawna</a:t>
          </a:r>
          <a:endParaRPr lang="en-GB" sz="2300" kern="1200" dirty="0"/>
        </a:p>
      </dsp:txBody>
      <dsp:txXfrm>
        <a:off x="2075358" y="320722"/>
        <a:ext cx="1511978" cy="898023"/>
      </dsp:txXfrm>
    </dsp:sp>
    <dsp:sp modelId="{3264BBEE-7CF8-4FD8-A65A-E45794167EC6}">
      <dsp:nvSpPr>
        <dsp:cNvPr id="0" name=""/>
        <dsp:cNvSpPr/>
      </dsp:nvSpPr>
      <dsp:spPr>
        <a:xfrm>
          <a:off x="3816424" y="613954"/>
          <a:ext cx="1786883" cy="89802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Doświadczenie pedagogiczne</a:t>
          </a:r>
          <a:endParaRPr lang="en-GB" sz="2300" kern="1200" dirty="0"/>
        </a:p>
      </dsp:txBody>
      <dsp:txXfrm>
        <a:off x="3816424" y="613954"/>
        <a:ext cx="1786883" cy="898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086F-380C-4EDE-A9BE-D34AD2734EE6}">
      <dsp:nvSpPr>
        <dsp:cNvPr id="0" name=""/>
        <dsp:cNvSpPr/>
      </dsp:nvSpPr>
      <dsp:spPr>
        <a:xfrm>
          <a:off x="2234635" y="35403"/>
          <a:ext cx="4528920" cy="3694967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celem naszych działań jest wszechstronny rozwój dziecka, </a:t>
          </a:r>
          <a:br>
            <a:rPr lang="pl-PL" sz="1400" b="1" kern="1200" dirty="0" smtClean="0">
              <a:solidFill>
                <a:schemeClr val="tx1"/>
              </a:solidFill>
            </a:rPr>
          </a:br>
          <a:r>
            <a:rPr lang="pl-PL" sz="1400" b="1" kern="1200" dirty="0" smtClean="0">
              <a:solidFill>
                <a:schemeClr val="tx1"/>
              </a:solidFill>
            </a:rPr>
            <a:t>nie tylko rozwój poznawczy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4550854" y="718972"/>
        <a:ext cx="1671387" cy="1099692"/>
      </dsp:txXfrm>
    </dsp:sp>
    <dsp:sp modelId="{75DED0B2-F065-4944-BA5B-F671DB152787}">
      <dsp:nvSpPr>
        <dsp:cNvPr id="0" name=""/>
        <dsp:cNvSpPr/>
      </dsp:nvSpPr>
      <dsp:spPr>
        <a:xfrm>
          <a:off x="2250573" y="208868"/>
          <a:ext cx="4515478" cy="3796199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trudności realizacji zadań wynikające </a:t>
          </a:r>
          <a:br>
            <a:rPr lang="pl-PL" sz="1400" b="1" kern="1200" dirty="0" smtClean="0">
              <a:solidFill>
                <a:schemeClr val="tx1"/>
              </a:solidFill>
            </a:rPr>
          </a:br>
          <a:r>
            <a:rPr lang="pl-PL" sz="1400" b="1" kern="1200" dirty="0" smtClean="0">
              <a:solidFill>
                <a:schemeClr val="tx1"/>
              </a:solidFill>
            </a:rPr>
            <a:t>z sytuacji rodzinnej dziecka i wyzwań okresu izolacji społecznej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4588946" y="2174757"/>
        <a:ext cx="1666426" cy="1129821"/>
      </dsp:txXfrm>
    </dsp:sp>
    <dsp:sp modelId="{898A0381-A523-429D-A0B9-B4A800E2396F}">
      <dsp:nvSpPr>
        <dsp:cNvPr id="0" name=""/>
        <dsp:cNvSpPr/>
      </dsp:nvSpPr>
      <dsp:spPr>
        <a:xfrm>
          <a:off x="-216018" y="267416"/>
          <a:ext cx="4546710" cy="3737651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potrzeba zbalansowania wysiłku nauczania </a:t>
          </a:r>
          <a:br>
            <a:rPr lang="pl-PL" sz="1400" b="1" kern="1200" dirty="0" smtClean="0">
              <a:solidFill>
                <a:schemeClr val="tx1"/>
              </a:solidFill>
            </a:rPr>
          </a:br>
          <a:r>
            <a:rPr lang="pl-PL" sz="1400" b="1" kern="1200" dirty="0" smtClean="0">
              <a:solidFill>
                <a:schemeClr val="tx1"/>
              </a:solidFill>
            </a:rPr>
            <a:t>ze strony nauczyciela </a:t>
          </a:r>
          <a:br>
            <a:rPr lang="pl-PL" sz="1400" b="1" kern="1200" dirty="0" smtClean="0">
              <a:solidFill>
                <a:schemeClr val="tx1"/>
              </a:solidFill>
            </a:rPr>
          </a:br>
          <a:r>
            <a:rPr lang="pl-PL" sz="1400" b="1" kern="1200" dirty="0" smtClean="0">
              <a:solidFill>
                <a:schemeClr val="tx1"/>
              </a:solidFill>
            </a:rPr>
            <a:t>i rodziców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298192" y="2202986"/>
        <a:ext cx="1677952" cy="1112396"/>
      </dsp:txXfrm>
    </dsp:sp>
    <dsp:sp modelId="{B7A53579-F23D-4236-8C68-C9C0ADF7E85D}">
      <dsp:nvSpPr>
        <dsp:cNvPr id="0" name=""/>
        <dsp:cNvSpPr/>
      </dsp:nvSpPr>
      <dsp:spPr>
        <a:xfrm>
          <a:off x="-178811" y="10702"/>
          <a:ext cx="4397883" cy="3530972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różnice </a:t>
          </a:r>
          <a:br>
            <a:rPr lang="pl-PL" sz="1400" b="1" kern="1200" dirty="0" smtClean="0">
              <a:solidFill>
                <a:schemeClr val="tx1"/>
              </a:solidFill>
            </a:rPr>
          </a:br>
          <a:r>
            <a:rPr lang="pl-PL" sz="1400" b="1" kern="1200" dirty="0" smtClean="0">
              <a:solidFill>
                <a:schemeClr val="tx1"/>
              </a:solidFill>
            </a:rPr>
            <a:t>w priorytetach rodziny </a:t>
          </a:r>
          <a:br>
            <a:rPr lang="pl-PL" sz="1400" b="1" kern="1200" dirty="0" smtClean="0">
              <a:solidFill>
                <a:schemeClr val="tx1"/>
              </a:solidFill>
            </a:rPr>
          </a:br>
          <a:r>
            <a:rPr lang="pl-PL" sz="1400" b="1" kern="1200" dirty="0" smtClean="0">
              <a:solidFill>
                <a:schemeClr val="tx1"/>
              </a:solidFill>
            </a:rPr>
            <a:t>w okresie pandemii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318568" y="662250"/>
        <a:ext cx="1623028" cy="1050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1F9F7-E22E-401B-A496-92FC8479B97F}">
      <dsp:nvSpPr>
        <dsp:cNvPr id="0" name=""/>
        <dsp:cNvSpPr/>
      </dsp:nvSpPr>
      <dsp:spPr>
        <a:xfrm>
          <a:off x="407438" y="501476"/>
          <a:ext cx="3225310" cy="3225310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5ED501-B491-45AA-AB67-B116946B3F11}">
      <dsp:nvSpPr>
        <dsp:cNvPr id="0" name=""/>
        <dsp:cNvSpPr/>
      </dsp:nvSpPr>
      <dsp:spPr>
        <a:xfrm>
          <a:off x="407438" y="501476"/>
          <a:ext cx="3225310" cy="3225310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F3F983-9540-4CF6-9E9D-BA033F6499EC}">
      <dsp:nvSpPr>
        <dsp:cNvPr id="0" name=""/>
        <dsp:cNvSpPr/>
      </dsp:nvSpPr>
      <dsp:spPr>
        <a:xfrm>
          <a:off x="407438" y="501476"/>
          <a:ext cx="3225310" cy="3225310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91D04C-3FB0-4C4E-A798-854D52DA1A8B}">
      <dsp:nvSpPr>
        <dsp:cNvPr id="0" name=""/>
        <dsp:cNvSpPr/>
      </dsp:nvSpPr>
      <dsp:spPr>
        <a:xfrm>
          <a:off x="407438" y="501476"/>
          <a:ext cx="3225310" cy="3225310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9B3485-7759-4124-A57A-F5AD986590D1}">
      <dsp:nvSpPr>
        <dsp:cNvPr id="0" name=""/>
        <dsp:cNvSpPr/>
      </dsp:nvSpPr>
      <dsp:spPr>
        <a:xfrm>
          <a:off x="407438" y="501476"/>
          <a:ext cx="3225310" cy="3225310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F15E3B-9293-46ED-B679-E59DDD1BA3B4}">
      <dsp:nvSpPr>
        <dsp:cNvPr id="0" name=""/>
        <dsp:cNvSpPr/>
      </dsp:nvSpPr>
      <dsp:spPr>
        <a:xfrm>
          <a:off x="1277354" y="1371392"/>
          <a:ext cx="1485479" cy="1485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padlet.com</a:t>
          </a:r>
          <a:endParaRPr lang="en-GB" sz="1700" kern="1200" dirty="0"/>
        </a:p>
      </dsp:txBody>
      <dsp:txXfrm>
        <a:off x="1494897" y="1588935"/>
        <a:ext cx="1050393" cy="1050393"/>
      </dsp:txXfrm>
    </dsp:sp>
    <dsp:sp modelId="{F267730E-B8F5-4DE9-81F7-E158CFA3077F}">
      <dsp:nvSpPr>
        <dsp:cNvPr id="0" name=""/>
        <dsp:cNvSpPr/>
      </dsp:nvSpPr>
      <dsp:spPr>
        <a:xfrm>
          <a:off x="1500176" y="18992"/>
          <a:ext cx="1039835" cy="10398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bezpłatne 3 </a:t>
          </a:r>
          <a:r>
            <a:rPr lang="pl-PL" sz="1200" kern="1200" dirty="0" err="1" smtClean="0"/>
            <a:t>padlety</a:t>
          </a:r>
          <a:endParaRPr lang="en-GB" sz="1200" kern="1200" dirty="0"/>
        </a:p>
      </dsp:txBody>
      <dsp:txXfrm>
        <a:off x="1652456" y="171272"/>
        <a:ext cx="735275" cy="735275"/>
      </dsp:txXfrm>
    </dsp:sp>
    <dsp:sp modelId="{E8688A22-3B6A-456D-84D0-EB64DCB281B6}">
      <dsp:nvSpPr>
        <dsp:cNvPr id="0" name=""/>
        <dsp:cNvSpPr/>
      </dsp:nvSpPr>
      <dsp:spPr>
        <a:xfrm>
          <a:off x="2998300" y="1107443"/>
          <a:ext cx="1039835" cy="1039835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możliwość </a:t>
          </a:r>
          <a:r>
            <a:rPr lang="pl-PL" sz="1200" kern="1200" dirty="0" smtClean="0"/>
            <a:t>ustawień </a:t>
          </a:r>
          <a:r>
            <a:rPr lang="pl-PL" sz="1200" kern="1200" smtClean="0"/>
            <a:t>hasła dostępu </a:t>
          </a:r>
          <a:endParaRPr lang="en-GB" sz="1200" kern="1200" dirty="0"/>
        </a:p>
      </dsp:txBody>
      <dsp:txXfrm>
        <a:off x="3150580" y="1259723"/>
        <a:ext cx="735275" cy="735275"/>
      </dsp:txXfrm>
    </dsp:sp>
    <dsp:sp modelId="{F4127FA8-C3B7-47D7-9E99-ECB0DA35E185}">
      <dsp:nvSpPr>
        <dsp:cNvPr id="0" name=""/>
        <dsp:cNvSpPr/>
      </dsp:nvSpPr>
      <dsp:spPr>
        <a:xfrm>
          <a:off x="2426067" y="2868594"/>
          <a:ext cx="1039835" cy="103983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intuicyjna obsługa</a:t>
          </a:r>
          <a:endParaRPr lang="en-GB" sz="1200" kern="1200" dirty="0"/>
        </a:p>
      </dsp:txBody>
      <dsp:txXfrm>
        <a:off x="2578347" y="3020874"/>
        <a:ext cx="735275" cy="735275"/>
      </dsp:txXfrm>
    </dsp:sp>
    <dsp:sp modelId="{A6FE80B7-B654-41CA-824D-AE54C157FF15}">
      <dsp:nvSpPr>
        <dsp:cNvPr id="0" name=""/>
        <dsp:cNvSpPr/>
      </dsp:nvSpPr>
      <dsp:spPr>
        <a:xfrm>
          <a:off x="574284" y="2868594"/>
          <a:ext cx="1039835" cy="1039835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atrakcyjny w odbiorze</a:t>
          </a:r>
          <a:endParaRPr lang="en-GB" sz="1200" kern="1200" dirty="0"/>
        </a:p>
      </dsp:txBody>
      <dsp:txXfrm>
        <a:off x="726564" y="3020874"/>
        <a:ext cx="735275" cy="735275"/>
      </dsp:txXfrm>
    </dsp:sp>
    <dsp:sp modelId="{0C52788E-C9A9-4A22-A8F6-C339DCC08AC1}">
      <dsp:nvSpPr>
        <dsp:cNvPr id="0" name=""/>
        <dsp:cNvSpPr/>
      </dsp:nvSpPr>
      <dsp:spPr>
        <a:xfrm>
          <a:off x="2051" y="1107443"/>
          <a:ext cx="1039835" cy="10398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szeroki zakres plików</a:t>
          </a:r>
          <a:endParaRPr lang="en-GB" sz="1200" kern="1200" dirty="0"/>
        </a:p>
      </dsp:txBody>
      <dsp:txXfrm>
        <a:off x="154331" y="1259723"/>
        <a:ext cx="735275" cy="735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295E7-84BE-4828-8129-75AF0215090E}">
      <dsp:nvSpPr>
        <dsp:cNvPr id="0" name=""/>
        <dsp:cNvSpPr/>
      </dsp:nvSpPr>
      <dsp:spPr>
        <a:xfrm>
          <a:off x="-490458" y="0"/>
          <a:ext cx="6550276" cy="894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Wychowawca w porozumieniu z innymi nauczycielami pracującymi w grupie ustala temat wiodący na kolejny tydzień</a:t>
          </a:r>
          <a:endParaRPr lang="en-GB" sz="1600" kern="1200" dirty="0"/>
        </a:p>
      </dsp:txBody>
      <dsp:txXfrm>
        <a:off x="-464271" y="26187"/>
        <a:ext cx="5366927" cy="841706"/>
      </dsp:txXfrm>
    </dsp:sp>
    <dsp:sp modelId="{BD8E9C49-A1A3-4953-AB2E-9A1863B3A422}">
      <dsp:nvSpPr>
        <dsp:cNvPr id="0" name=""/>
        <dsp:cNvSpPr/>
      </dsp:nvSpPr>
      <dsp:spPr>
        <a:xfrm>
          <a:off x="-139358" y="1056640"/>
          <a:ext cx="6806506" cy="894080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Nauczyciel wychowawca w ciągu tygodnia gromadzi wypracowane materiały w pliku lub na </a:t>
          </a:r>
          <a:r>
            <a:rPr lang="pl-PL" sz="1600" kern="1200" dirty="0" err="1" smtClean="0"/>
            <a:t>padlecie</a:t>
          </a:r>
          <a:r>
            <a:rPr lang="pl-PL" sz="1600" kern="1200" dirty="0" smtClean="0"/>
            <a:t> pełniącej funkcję </a:t>
          </a:r>
          <a:r>
            <a:rPr lang="pl-PL" sz="1600" b="1" kern="1200" dirty="0" smtClean="0"/>
            <a:t>magazynu</a:t>
          </a:r>
          <a:endParaRPr lang="en-GB" sz="1600" b="1" kern="1200" dirty="0"/>
        </a:p>
      </dsp:txBody>
      <dsp:txXfrm>
        <a:off x="-113171" y="1082827"/>
        <a:ext cx="5492783" cy="841706"/>
      </dsp:txXfrm>
    </dsp:sp>
    <dsp:sp modelId="{702AB546-CE0A-4AA7-A464-57D08ECC6BBA}">
      <dsp:nvSpPr>
        <dsp:cNvPr id="0" name=""/>
        <dsp:cNvSpPr/>
      </dsp:nvSpPr>
      <dsp:spPr>
        <a:xfrm>
          <a:off x="443824" y="2113280"/>
          <a:ext cx="6584264" cy="89408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Materiały są publikowane na </a:t>
          </a:r>
          <a:r>
            <a:rPr lang="pl-PL" sz="1600" b="1" kern="1200" dirty="0" err="1" smtClean="0"/>
            <a:t>Plaftormie</a:t>
          </a:r>
          <a:r>
            <a:rPr lang="pl-PL" sz="1600" b="1" kern="1200" dirty="0" smtClean="0"/>
            <a:t> inspiracji </a:t>
          </a:r>
          <a:r>
            <a:rPr lang="pl-PL" sz="1600" kern="1200" dirty="0" smtClean="0"/>
            <a:t>w piątek poprzedzający tydzień o planowanej tematyce </a:t>
          </a:r>
          <a:endParaRPr lang="en-GB" sz="1600" kern="1200" dirty="0"/>
        </a:p>
      </dsp:txBody>
      <dsp:txXfrm>
        <a:off x="470011" y="2139467"/>
        <a:ext cx="5319957" cy="841706"/>
      </dsp:txXfrm>
    </dsp:sp>
    <dsp:sp modelId="{2F92A475-761B-4B9B-9A44-6BB9FF22E2F3}">
      <dsp:nvSpPr>
        <dsp:cNvPr id="0" name=""/>
        <dsp:cNvSpPr/>
      </dsp:nvSpPr>
      <dsp:spPr>
        <a:xfrm>
          <a:off x="787428" y="3169919"/>
          <a:ext cx="6855486" cy="89408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Dzieci wykonują wybrane aktywności pod kierunkiem rodziców. Mają możliwość podzielenia się efektami swojej pracy na </a:t>
          </a:r>
          <a:r>
            <a:rPr lang="pl-PL" sz="1600" b="1" kern="1200" dirty="0" smtClean="0"/>
            <a:t>Platformie komunikacji</a:t>
          </a:r>
          <a:endParaRPr lang="en-GB" sz="1600" b="1" kern="1200" dirty="0"/>
        </a:p>
      </dsp:txBody>
      <dsp:txXfrm>
        <a:off x="813615" y="3196106"/>
        <a:ext cx="5532686" cy="841706"/>
      </dsp:txXfrm>
    </dsp:sp>
    <dsp:sp modelId="{F9AC9FE5-CED4-4CCC-A872-9F48A631FD19}">
      <dsp:nvSpPr>
        <dsp:cNvPr id="0" name=""/>
        <dsp:cNvSpPr/>
      </dsp:nvSpPr>
      <dsp:spPr>
        <a:xfrm>
          <a:off x="5064510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5195269" y="684783"/>
        <a:ext cx="319634" cy="437317"/>
      </dsp:txXfrm>
    </dsp:sp>
    <dsp:sp modelId="{A3F6D3FD-EEC5-402D-AA38-3BD57DDE0D9D}">
      <dsp:nvSpPr>
        <dsp:cNvPr id="0" name=""/>
        <dsp:cNvSpPr/>
      </dsp:nvSpPr>
      <dsp:spPr>
        <a:xfrm>
          <a:off x="5543724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5674483" y="1741423"/>
        <a:ext cx="319634" cy="437317"/>
      </dsp:txXfrm>
    </dsp:sp>
    <dsp:sp modelId="{F5747331-FC5C-4F7F-A135-5505876DF7A5}">
      <dsp:nvSpPr>
        <dsp:cNvPr id="0" name=""/>
        <dsp:cNvSpPr/>
      </dsp:nvSpPr>
      <dsp:spPr>
        <a:xfrm>
          <a:off x="6015787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6146546" y="2798064"/>
        <a:ext cx="319634" cy="437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295E7-84BE-4828-8129-75AF0215090E}">
      <dsp:nvSpPr>
        <dsp:cNvPr id="0" name=""/>
        <dsp:cNvSpPr/>
      </dsp:nvSpPr>
      <dsp:spPr>
        <a:xfrm>
          <a:off x="-537521" y="0"/>
          <a:ext cx="6992469" cy="894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Wychowawca w porozumieniu z innymi nauczycielami pracującymi w grupie ustala temat wiodący na kolejny tydzień</a:t>
          </a:r>
          <a:endParaRPr lang="en-GB" sz="1700" kern="1200" dirty="0"/>
        </a:p>
      </dsp:txBody>
      <dsp:txXfrm>
        <a:off x="-511334" y="26187"/>
        <a:ext cx="5732771" cy="841706"/>
      </dsp:txXfrm>
    </dsp:sp>
    <dsp:sp modelId="{BD8E9C49-A1A3-4953-AB2E-9A1863B3A422}">
      <dsp:nvSpPr>
        <dsp:cNvPr id="0" name=""/>
        <dsp:cNvSpPr/>
      </dsp:nvSpPr>
      <dsp:spPr>
        <a:xfrm>
          <a:off x="80307" y="1056640"/>
          <a:ext cx="6715240" cy="894080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Nauczyciel wychowawca gromadzi wypracowane materiały w pliku lub na </a:t>
          </a:r>
          <a:r>
            <a:rPr lang="pl-PL" sz="1700" kern="1200" dirty="0" err="1" smtClean="0"/>
            <a:t>padlecie</a:t>
          </a:r>
          <a:r>
            <a:rPr lang="pl-PL" sz="1700" kern="1200" dirty="0" smtClean="0"/>
            <a:t> pełniącej funkcję </a:t>
          </a:r>
          <a:r>
            <a:rPr lang="pl-PL" sz="1700" b="1" kern="1200" dirty="0" smtClean="0"/>
            <a:t>magazynu</a:t>
          </a:r>
          <a:endParaRPr lang="en-GB" sz="1700" b="1" kern="1200" dirty="0"/>
        </a:p>
      </dsp:txBody>
      <dsp:txXfrm>
        <a:off x="106494" y="1082827"/>
        <a:ext cx="5418431" cy="841706"/>
      </dsp:txXfrm>
    </dsp:sp>
    <dsp:sp modelId="{702AB546-CE0A-4AA7-A464-57D08ECC6BBA}">
      <dsp:nvSpPr>
        <dsp:cNvPr id="0" name=""/>
        <dsp:cNvSpPr/>
      </dsp:nvSpPr>
      <dsp:spPr>
        <a:xfrm>
          <a:off x="334477" y="2113280"/>
          <a:ext cx="7151025" cy="89408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Materiały są sukcesywnie publikowane na </a:t>
          </a:r>
          <a:r>
            <a:rPr lang="pl-PL" sz="1700" b="1" kern="1200" dirty="0" err="1" smtClean="0"/>
            <a:t>Plaftormie</a:t>
          </a:r>
          <a:r>
            <a:rPr lang="pl-PL" sz="1700" b="1" kern="1200" dirty="0" smtClean="0"/>
            <a:t> inspiracji </a:t>
          </a:r>
          <a:r>
            <a:rPr lang="pl-PL" sz="1700" b="0" kern="1200" dirty="0" smtClean="0"/>
            <a:t>(jedna/dwie propozycje na </a:t>
          </a:r>
          <a:r>
            <a:rPr lang="pl-PL" sz="1700" kern="1200" dirty="0" smtClean="0"/>
            <a:t>każdy dzień) </a:t>
          </a:r>
          <a:endParaRPr lang="en-GB" sz="1700" kern="1200" dirty="0"/>
        </a:p>
      </dsp:txBody>
      <dsp:txXfrm>
        <a:off x="360664" y="2139467"/>
        <a:ext cx="5782397" cy="841706"/>
      </dsp:txXfrm>
    </dsp:sp>
    <dsp:sp modelId="{2F92A475-761B-4B9B-9A44-6BB9FF22E2F3}">
      <dsp:nvSpPr>
        <dsp:cNvPr id="0" name=""/>
        <dsp:cNvSpPr/>
      </dsp:nvSpPr>
      <dsp:spPr>
        <a:xfrm>
          <a:off x="1088432" y="3169919"/>
          <a:ext cx="6601545" cy="89408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Dzieci wykonują wybrane zadania pod kierunkiem rodziców, mają możliwość podzielenia się efektami swojej pracy poprzez </a:t>
          </a:r>
          <a:r>
            <a:rPr lang="pl-PL" sz="1700" b="1" kern="1200" dirty="0" smtClean="0"/>
            <a:t>Platformę komunikacji</a:t>
          </a:r>
          <a:endParaRPr lang="en-GB" sz="1700" b="1" kern="1200" dirty="0"/>
        </a:p>
      </dsp:txBody>
      <dsp:txXfrm>
        <a:off x="1114619" y="3196106"/>
        <a:ext cx="5325805" cy="841706"/>
      </dsp:txXfrm>
    </dsp:sp>
    <dsp:sp modelId="{F9AC9FE5-CED4-4CCC-A872-9F48A631FD19}">
      <dsp:nvSpPr>
        <dsp:cNvPr id="0" name=""/>
        <dsp:cNvSpPr/>
      </dsp:nvSpPr>
      <dsp:spPr>
        <a:xfrm>
          <a:off x="5238543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5369302" y="684783"/>
        <a:ext cx="319634" cy="437317"/>
      </dsp:txXfrm>
    </dsp:sp>
    <dsp:sp modelId="{A3F6D3FD-EEC5-402D-AA38-3BD57DDE0D9D}">
      <dsp:nvSpPr>
        <dsp:cNvPr id="0" name=""/>
        <dsp:cNvSpPr/>
      </dsp:nvSpPr>
      <dsp:spPr>
        <a:xfrm>
          <a:off x="5717758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5848517" y="1741423"/>
        <a:ext cx="319634" cy="437317"/>
      </dsp:txXfrm>
    </dsp:sp>
    <dsp:sp modelId="{F5747331-FC5C-4F7F-A135-5505876DF7A5}">
      <dsp:nvSpPr>
        <dsp:cNvPr id="0" name=""/>
        <dsp:cNvSpPr/>
      </dsp:nvSpPr>
      <dsp:spPr>
        <a:xfrm>
          <a:off x="6189820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6320579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8DAB8F0-9D34-4E0C-98A0-6A60A5EE15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309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5" tIns="45793" rIns="91585" bIns="45793" numCol="1" anchor="b" anchorCtr="0" compatLnSpc="1">
            <a:prstTxWarp prst="textNoShape">
              <a:avLst/>
            </a:prstTxWarp>
          </a:bodyPr>
          <a:lstStyle>
            <a:lvl1pPr algn="r" defTabSz="915327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92F22FE-A309-4A75-A490-DBFD866940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24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843088"/>
            <a:ext cx="3990975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3125" y="1843088"/>
            <a:ext cx="399256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61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66529"/>
            <a:ext cx="7772400" cy="8665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46240"/>
            <a:ext cx="6400800" cy="766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3140968"/>
            <a:ext cx="8135938" cy="641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0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81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70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06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3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675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158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584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63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52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49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5753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29287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8691117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3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3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2996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3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31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36913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36913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5514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07469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308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7891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109703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477645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2" descr="logo_etwinnin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45224"/>
            <a:ext cx="1295846" cy="88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</a:t>
            </a:r>
            <a:br>
              <a:rPr lang="pl-PL"/>
            </a:br>
            <a:r>
              <a:rPr lang="pl-PL"/>
              <a:t>wzorca tytułu</a:t>
            </a:r>
          </a:p>
        </p:txBody>
      </p:sp>
      <p:sp>
        <p:nvSpPr>
          <p:cNvPr id="555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00438"/>
            <a:ext cx="6335712" cy="1152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9" name="Obraz 8" descr="EU-flag-Erasmus+_vect_PO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1880" y="5517232"/>
            <a:ext cx="2448272" cy="6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766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25756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69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37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8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36913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36913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46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54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64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94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32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32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73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7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7891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1" y="765175"/>
            <a:ext cx="671820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O Fundacji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8840"/>
            <a:ext cx="8229600" cy="39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806" r:id="rId10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3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98583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3088"/>
            <a:ext cx="81359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829" r:id="rId8"/>
    <p:sldLayoutId id="2147484774" r:id="rId9"/>
    <p:sldLayoutId id="21474847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1" r:id="rId2"/>
    <p:sldLayoutId id="2147484794" r:id="rId3"/>
    <p:sldLayoutId id="21474847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"/>
            <a:ext cx="9144812" cy="6858609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1563D-7AFF-4463-B600-10E2090F89D1}" type="datetimeFigureOut">
              <a:rPr lang="pl-PL" smtClean="0"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B6AD-C731-41F8-9159-D55BC0B8F7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6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1" y="765175"/>
            <a:ext cx="671820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O Fundacji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8840"/>
            <a:ext cx="8229600" cy="39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27428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  <p:sldLayoutId id="2147484877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A4D9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0920-71B9-461B-9810-48AC5346E45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262E-4AFA-482C-8B34-9492BF5DEFF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it.ly/motylepadlet" TargetMode="External"/><Relationship Id="rId3" Type="http://schemas.openxmlformats.org/officeDocument/2006/relationships/hyperlink" Target="https://padlet.com/aniahela/ul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hyperlink" Target="bit.ly/sowypadle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93175" y="2636912"/>
            <a:ext cx="775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36328F"/>
                </a:solidFill>
                <a:latin typeface="+mj-lt"/>
              </a:rPr>
              <a:t>Edukacja zdalna w przedszkolu</a:t>
            </a:r>
            <a:endParaRPr lang="pl-PL" sz="4000" dirty="0">
              <a:solidFill>
                <a:srgbClr val="36328F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28184" y="5268881"/>
            <a:ext cx="221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Anna Krzyżanowska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950393" y="6021288"/>
            <a:ext cx="7488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Materiały wspierające pracę nauczycieli w ramach edukacji zdalnej</a:t>
            </a:r>
            <a:endParaRPr lang="en-GB" sz="14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97987" y="3645024"/>
            <a:ext cx="701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36328F"/>
                </a:solidFill>
                <a:latin typeface="+mn-lt"/>
              </a:rPr>
              <a:t>Realizacja podstawy programowej wychowania przedszkolnego</a:t>
            </a:r>
            <a:br>
              <a:rPr lang="pl-PL" dirty="0" smtClean="0">
                <a:solidFill>
                  <a:srgbClr val="36328F"/>
                </a:solidFill>
                <a:latin typeface="+mn-lt"/>
              </a:rPr>
            </a:br>
            <a:r>
              <a:rPr lang="pl-PL" dirty="0" smtClean="0">
                <a:solidFill>
                  <a:srgbClr val="36328F"/>
                </a:solidFill>
                <a:latin typeface="+mn-lt"/>
              </a:rPr>
              <a:t>z wykorzystaniem platformy </a:t>
            </a:r>
            <a:r>
              <a:rPr lang="pl-PL" dirty="0" err="1" smtClean="0">
                <a:solidFill>
                  <a:srgbClr val="36328F"/>
                </a:solidFill>
                <a:latin typeface="+mn-lt"/>
              </a:rPr>
              <a:t>Padlet</a:t>
            </a:r>
            <a:r>
              <a:rPr lang="pl-PL" dirty="0" smtClean="0">
                <a:solidFill>
                  <a:srgbClr val="36328F"/>
                </a:solidFill>
                <a:latin typeface="+mn-lt"/>
              </a:rPr>
              <a:t> </a:t>
            </a:r>
            <a:br>
              <a:rPr lang="pl-PL" dirty="0" smtClean="0">
                <a:solidFill>
                  <a:srgbClr val="36328F"/>
                </a:solidFill>
                <a:latin typeface="+mn-lt"/>
              </a:rPr>
            </a:br>
            <a:r>
              <a:rPr lang="pl-PL" dirty="0" smtClean="0">
                <a:solidFill>
                  <a:srgbClr val="36328F"/>
                </a:solidFill>
                <a:latin typeface="+mn-lt"/>
              </a:rPr>
              <a:t>do kreowania przestrzeni dydaktycznej i komunikacyjnej </a:t>
            </a:r>
            <a:br>
              <a:rPr lang="pl-PL" dirty="0" smtClean="0">
                <a:solidFill>
                  <a:srgbClr val="36328F"/>
                </a:solidFill>
                <a:latin typeface="+mn-lt"/>
              </a:rPr>
            </a:br>
            <a:r>
              <a:rPr lang="pl-PL" dirty="0" smtClean="0">
                <a:solidFill>
                  <a:srgbClr val="36328F"/>
                </a:solidFill>
                <a:latin typeface="+mn-lt"/>
              </a:rPr>
              <a:t>w toku edukacji zdalnej </a:t>
            </a:r>
            <a:endParaRPr lang="pl-PL" dirty="0">
              <a:solidFill>
                <a:srgbClr val="36328F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" y="836712"/>
            <a:ext cx="1379936" cy="7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6059016" cy="85010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Schemat działania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opcja I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36505232"/>
              </p:ext>
            </p:extLst>
          </p:nvPr>
        </p:nvGraphicFramePr>
        <p:xfrm>
          <a:off x="1259632" y="1628800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6059016" cy="85010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Schemat działania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2700" b="1" dirty="0" smtClean="0">
                <a:solidFill>
                  <a:schemeClr val="tx2"/>
                </a:solidFill>
              </a:rPr>
              <a:t>opcja II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71233292"/>
              </p:ext>
            </p:extLst>
          </p:nvPr>
        </p:nvGraphicFramePr>
        <p:xfrm>
          <a:off x="1259632" y="1772816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740" y="550726"/>
            <a:ext cx="6430168" cy="581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Przykładowe zasoby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1" y="2420888"/>
            <a:ext cx="3747492" cy="85170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08462" y="3356992"/>
            <a:ext cx="6624736" cy="72008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Link: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padlet.com/aniahela/ul</a:t>
            </a:r>
            <a:endParaRPr lang="pl-PL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Symbol zastępczy zawartości 3"/>
          <p:cNvSpPr txBox="1">
            <a:spLocks/>
          </p:cNvSpPr>
          <p:nvPr/>
        </p:nvSpPr>
        <p:spPr bwMode="auto">
          <a:xfrm>
            <a:off x="611560" y="5662576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2000" b="0" kern="0" dirty="0" smtClean="0"/>
              <a:t>Link</a:t>
            </a:r>
            <a:r>
              <a:rPr lang="pl-PL" sz="2000" b="0" kern="0" dirty="0"/>
              <a:t>: </a:t>
            </a:r>
            <a:r>
              <a:rPr lang="pl-PL" sz="2400" b="0" kern="0" dirty="0" smtClean="0">
                <a:hlinkClick r:id="rId5" action="ppaction://hlinkfile"/>
              </a:rPr>
              <a:t>bit.ly/</a:t>
            </a:r>
            <a:r>
              <a:rPr lang="pl-PL" sz="2400" b="0" kern="0" dirty="0" err="1" smtClean="0">
                <a:hlinkClick r:id="rId5" action="ppaction://hlinkfile"/>
              </a:rPr>
              <a:t>sowypadlet</a:t>
            </a:r>
            <a:endParaRPr lang="pl-PL" sz="2400" b="0" kern="0" dirty="0" smtClean="0"/>
          </a:p>
          <a:p>
            <a:pPr marL="0" indent="0">
              <a:buNone/>
            </a:pPr>
            <a:endParaRPr lang="pl-PL" b="0" kern="0" dirty="0" smtClean="0"/>
          </a:p>
          <a:p>
            <a:pPr marL="0" indent="0">
              <a:buFont typeface="Wingdings" pitchFamily="2" charset="2"/>
              <a:buNone/>
            </a:pPr>
            <a:endParaRPr lang="pl-PL" b="0" kern="0" dirty="0" smtClean="0"/>
          </a:p>
          <a:p>
            <a:pPr marL="0" indent="0">
              <a:buFont typeface="Wingdings" pitchFamily="2" charset="2"/>
              <a:buNone/>
            </a:pPr>
            <a:endParaRPr lang="en-GB" b="0" kern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" y="4834166"/>
            <a:ext cx="3915322" cy="866896"/>
          </a:xfrm>
          <a:prstGeom prst="rect">
            <a:avLst/>
          </a:prstGeom>
        </p:spPr>
      </p:pic>
      <p:sp>
        <p:nvSpPr>
          <p:cNvPr id="10" name="Symbol zastępczy zawartości 3"/>
          <p:cNvSpPr txBox="1">
            <a:spLocks/>
          </p:cNvSpPr>
          <p:nvPr/>
        </p:nvSpPr>
        <p:spPr bwMode="auto">
          <a:xfrm>
            <a:off x="4758733" y="5707229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2000" b="0" kern="0" dirty="0" smtClean="0"/>
              <a:t>Link</a:t>
            </a:r>
            <a:r>
              <a:rPr lang="pl-PL" sz="2000" b="0" kern="0" dirty="0"/>
              <a:t>: </a:t>
            </a:r>
            <a:r>
              <a:rPr lang="pl-PL" sz="2400" b="0" kern="0" dirty="0">
                <a:hlinkClick r:id="rId8" action="ppaction://hlinkfile"/>
              </a:rPr>
              <a:t>bit.ly/</a:t>
            </a:r>
            <a:r>
              <a:rPr lang="pl-PL" sz="2400" b="0" kern="0" dirty="0" err="1">
                <a:hlinkClick r:id="rId8" action="ppaction://hlinkfile"/>
              </a:rPr>
              <a:t>motylepadlet</a:t>
            </a:r>
            <a:endParaRPr lang="pl-PL" sz="3200" b="0" kern="0" dirty="0" smtClean="0"/>
          </a:p>
          <a:p>
            <a:pPr marL="0" indent="0">
              <a:buFont typeface="Wingdings" pitchFamily="2" charset="2"/>
              <a:buNone/>
            </a:pPr>
            <a:endParaRPr lang="pl-PL" b="0" kern="0" dirty="0" smtClean="0"/>
          </a:p>
          <a:p>
            <a:pPr marL="0" indent="0">
              <a:buFont typeface="Wingdings" pitchFamily="2" charset="2"/>
              <a:buNone/>
            </a:pPr>
            <a:endParaRPr lang="en-GB" b="0" kern="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74682"/>
            <a:ext cx="3672408" cy="870285"/>
          </a:xfrm>
          <a:prstGeom prst="rect">
            <a:avLst/>
          </a:prstGeom>
        </p:spPr>
      </p:pic>
      <p:sp>
        <p:nvSpPr>
          <p:cNvPr id="11" name="Symbol zastępczy zawartości 10"/>
          <p:cNvSpPr txBox="1">
            <a:spLocks/>
          </p:cNvSpPr>
          <p:nvPr/>
        </p:nvSpPr>
        <p:spPr>
          <a:xfrm>
            <a:off x="497874" y="1155138"/>
            <a:ext cx="7981882" cy="69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1800" b="0" dirty="0">
                <a:solidFill>
                  <a:schemeClr val="tx2"/>
                </a:solidFill>
              </a:rPr>
              <a:t>w</a:t>
            </a:r>
            <a:r>
              <a:rPr lang="pl-PL" sz="1800" b="0" dirty="0" smtClean="0">
                <a:solidFill>
                  <a:schemeClr val="tx2"/>
                </a:solidFill>
              </a:rPr>
              <a:t>ypracowane przez nauczycieli </a:t>
            </a:r>
            <a:br>
              <a:rPr lang="pl-PL" sz="1800" b="0" dirty="0" smtClean="0">
                <a:solidFill>
                  <a:schemeClr val="tx2"/>
                </a:solidFill>
              </a:rPr>
            </a:br>
            <a:r>
              <a:rPr lang="pl-PL" sz="1800" b="0" dirty="0" smtClean="0">
                <a:solidFill>
                  <a:schemeClr val="tx2"/>
                </a:solidFill>
              </a:rPr>
              <a:t>Przedszkola z Oddziałami Specjalnymi i z Oddziałami Integracyjnymi nr 48 w Zabrzu</a:t>
            </a:r>
            <a:endParaRPr lang="en-GB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1703464" y="1988840"/>
            <a:ext cx="6707088" cy="139675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pl-PL" dirty="0" smtClean="0"/>
              <a:t>Opracowanie: </a:t>
            </a:r>
            <a:br>
              <a:rPr lang="pl-PL" dirty="0" smtClean="0"/>
            </a:br>
            <a:r>
              <a:rPr lang="pl-PL" dirty="0" smtClean="0"/>
              <a:t>Anna Krzyżanowska</a:t>
            </a:r>
            <a:endParaRPr lang="en-GB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1259632" y="4077072"/>
            <a:ext cx="6912768" cy="1368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k</a:t>
            </a:r>
            <a:r>
              <a:rPr lang="pl-PL" dirty="0" smtClean="0"/>
              <a:t>ontakt, konsultacje indywidualne </a:t>
            </a:r>
            <a:br>
              <a:rPr lang="pl-PL" dirty="0" smtClean="0"/>
            </a:br>
            <a:r>
              <a:rPr lang="pl-PL" dirty="0" smtClean="0"/>
              <a:t>pod adresem e-mail:</a:t>
            </a:r>
          </a:p>
          <a:p>
            <a:pPr marL="0" indent="0" algn="ctr">
              <a:buNone/>
            </a:pPr>
            <a:r>
              <a:rPr lang="pl-PL" b="1" dirty="0" smtClean="0"/>
              <a:t>a.krzyzanowska@wom.edu.pl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92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265211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Podstawa edukacji zdalnej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536" y="3284984"/>
            <a:ext cx="4040188" cy="30572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Rozporządzenie Ministra Edukacji Narodowej </a:t>
            </a:r>
            <a:br>
              <a:rPr lang="pl-PL" sz="1400" dirty="0" smtClean="0"/>
            </a:br>
            <a:r>
              <a:rPr lang="pl-PL" sz="1400" dirty="0" smtClean="0"/>
              <a:t>z dnia 20 marca 2020r. w sprawie szczególnych rozwiązań w okresie czasowego ograniczenia funkcjonowania jednostek systemu oświaty w związku z zapobieganiem, przeciwdziałaniem </a:t>
            </a:r>
            <a:br>
              <a:rPr lang="pl-PL" sz="1400" dirty="0" smtClean="0"/>
            </a:br>
            <a:r>
              <a:rPr lang="pl-PL" sz="1400" dirty="0" smtClean="0"/>
              <a:t>i zwalczaniem COVID-19 </a:t>
            </a:r>
            <a:r>
              <a:rPr lang="pl-PL" sz="1400" dirty="0"/>
              <a:t>(Dz. U. poz. </a:t>
            </a:r>
            <a:r>
              <a:rPr lang="pl-PL" sz="1400" dirty="0" smtClean="0"/>
              <a:t>493</a:t>
            </a:r>
            <a:r>
              <a:rPr lang="pl-PL" sz="1400" dirty="0"/>
              <a:t>)</a:t>
            </a:r>
            <a:r>
              <a:rPr lang="pl-PL" sz="14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Rozporządzenie Ministra Edukacji Narodowej </a:t>
            </a:r>
            <a:br>
              <a:rPr lang="pl-PL" sz="1400" dirty="0" smtClean="0"/>
            </a:br>
            <a:r>
              <a:rPr lang="pl-PL" sz="1400" dirty="0" smtClean="0"/>
              <a:t>z dnia 25 marca zmieniające rozporządzenie </a:t>
            </a:r>
            <a:br>
              <a:rPr lang="pl-PL" sz="1400" dirty="0" smtClean="0"/>
            </a:br>
            <a:r>
              <a:rPr lang="pl-PL" sz="1400" dirty="0" smtClean="0"/>
              <a:t>w sprawie  szczególnych rozwiązań w okresie czasowego </a:t>
            </a:r>
            <a:r>
              <a:rPr lang="pl-PL" sz="1400" dirty="0"/>
              <a:t>ograniczenia funkcjonowania jednostek systemu oświaty w związku z zapobieganiem, przeciwdziałaniem </a:t>
            </a:r>
            <a:br>
              <a:rPr lang="pl-PL" sz="1400" dirty="0"/>
            </a:br>
            <a:r>
              <a:rPr lang="pl-PL" sz="1400" dirty="0"/>
              <a:t>i zwalczaniem </a:t>
            </a:r>
            <a:r>
              <a:rPr lang="pl-PL" sz="1400" dirty="0" smtClean="0"/>
              <a:t>COVID-19</a:t>
            </a:r>
            <a:r>
              <a:rPr lang="pl-PL" sz="1400" dirty="0"/>
              <a:t> </a:t>
            </a:r>
            <a:r>
              <a:rPr lang="pl-PL" sz="1400" dirty="0" smtClean="0"/>
              <a:t>(</a:t>
            </a:r>
            <a:r>
              <a:rPr lang="pl-PL" sz="1400" dirty="0"/>
              <a:t>Dz. U. poz. </a:t>
            </a:r>
            <a:r>
              <a:rPr lang="pl-PL" sz="1400" dirty="0" smtClean="0"/>
              <a:t>530);</a:t>
            </a:r>
            <a:endParaRPr lang="pl-PL" sz="1400" dirty="0"/>
          </a:p>
          <a:p>
            <a:pPr>
              <a:buFont typeface="Wingdings" panose="05000000000000000000" pitchFamily="2" charset="2"/>
              <a:buChar char="§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sz="1800" dirty="0" smtClean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716016" y="3573016"/>
            <a:ext cx="4175447" cy="2913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Koncepcja pedagogiczna przyjęta przez nauczyciela w podejmowanym przez niego </a:t>
            </a:r>
            <a:r>
              <a:rPr lang="pl-PL" sz="1400" dirty="0"/>
              <a:t>procesie nauczania i </a:t>
            </a:r>
            <a:r>
              <a:rPr lang="pl-PL" sz="1400" dirty="0" smtClean="0"/>
              <a:t>wychowania;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Balans pomiędzy dydaktyką a dążeniem do rozwoju społeczno-emocjonalnego wychowanków</a:t>
            </a:r>
            <a:endParaRPr lang="pl-PL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Dotychczasowe doświadczenie i warsztat pracy </a:t>
            </a:r>
            <a:br>
              <a:rPr lang="pl-PL" sz="1400" dirty="0" smtClean="0"/>
            </a:br>
            <a:r>
              <a:rPr lang="pl-PL" sz="1400" dirty="0" smtClean="0"/>
              <a:t>w zakresie korzystania z nowych technologii;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Rozwiązania wypracowane w placówce (zakres działań i preferencje co do sposobu dzielenia się zasobami </a:t>
            </a:r>
            <a:endParaRPr lang="en-GB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" y="437164"/>
            <a:ext cx="1379936" cy="79909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9443721"/>
              </p:ext>
            </p:extLst>
          </p:nvPr>
        </p:nvGraphicFramePr>
        <p:xfrm>
          <a:off x="827584" y="1412776"/>
          <a:ext cx="7632848" cy="183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4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332656"/>
            <a:ext cx="6131024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Zadanie nauczyciela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2818" y="2060848"/>
            <a:ext cx="4040188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2000" dirty="0" smtClean="0"/>
              <a:t>Realizacja podstawy programowej </a:t>
            </a:r>
            <a:br>
              <a:rPr lang="pl-PL" sz="2000" dirty="0" smtClean="0"/>
            </a:br>
            <a:r>
              <a:rPr lang="pl-PL" sz="2000" dirty="0" smtClean="0"/>
              <a:t>w sposób zdalny</a:t>
            </a:r>
            <a:endParaRPr lang="en-GB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9868" y="2996952"/>
            <a:ext cx="4040188" cy="33452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pl-PL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Planowanie i prezentacja aktywności </a:t>
            </a:r>
            <a:br>
              <a:rPr lang="pl-PL" sz="1600" dirty="0" smtClean="0"/>
            </a:br>
            <a:r>
              <a:rPr lang="pl-PL" sz="1600" dirty="0" smtClean="0"/>
              <a:t>z zakresu wszystkich obszarów podstawy programowej, do wykorzystania w czasie zabawy rodzica z dzieckiem w domu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Uwzględnienie potrzeb rozwojowych dzieci (ich możliwości poznawczych) </a:t>
            </a:r>
            <a:br>
              <a:rPr lang="pl-PL" sz="1600" dirty="0" smtClean="0"/>
            </a:br>
            <a:r>
              <a:rPr lang="pl-PL" sz="1600" dirty="0" smtClean="0"/>
              <a:t>oraz możliwości organizacyjnych rodziny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Wykreowanie przestrzeni zapewniającej swobodny dostęp do materiałów dydaktyczno-wychowawczych</a:t>
            </a:r>
            <a:endParaRPr lang="en-GB" sz="20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860032" y="2132856"/>
            <a:ext cx="4041775" cy="432048"/>
          </a:xfrm>
        </p:spPr>
        <p:txBody>
          <a:bodyPr/>
          <a:lstStyle/>
          <a:p>
            <a:r>
              <a:rPr lang="pl-PL" sz="2000" dirty="0" smtClean="0"/>
              <a:t>Monitorowanie postępów dzieci</a:t>
            </a:r>
            <a:endParaRPr lang="en-GB" sz="20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716016" y="3140968"/>
            <a:ext cx="4175447" cy="31292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Bieżąca „weryfikacja” wiedzy i umiejętności </a:t>
            </a:r>
            <a:r>
              <a:rPr lang="pl-PL" sz="1600" dirty="0" smtClean="0"/>
              <a:t>dziecka  </a:t>
            </a:r>
            <a:r>
              <a:rPr lang="pl-PL" sz="1600" i="1" dirty="0" smtClean="0"/>
              <a:t>(na ile możliwa  i potrzebna drogą zdalnego nauczania?)</a:t>
            </a:r>
            <a:endParaRPr lang="pl-PL" sz="16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Podtrzymanie kontaktu społecznego </a:t>
            </a:r>
            <a:br>
              <a:rPr lang="pl-PL" sz="1600" dirty="0" smtClean="0"/>
            </a:br>
            <a:r>
              <a:rPr lang="pl-PL" sz="1600" dirty="0" smtClean="0"/>
              <a:t>i troska o zdrowie emocjonalne dziecka </a:t>
            </a:r>
            <a:br>
              <a:rPr lang="pl-PL" sz="1600" dirty="0" smtClean="0"/>
            </a:br>
            <a:r>
              <a:rPr lang="pl-PL" sz="1600" dirty="0" smtClean="0"/>
              <a:t>(potrzeba stałości i potrzeba bezpieczeństwa)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Wykreowanie przestrzeni komunikacji: </a:t>
            </a:r>
          </a:p>
          <a:p>
            <a:pPr marL="355600" indent="0">
              <a:buNone/>
            </a:pPr>
            <a:r>
              <a:rPr lang="pl-PL" sz="1600" dirty="0" smtClean="0"/>
              <a:t>- wymiany </a:t>
            </a:r>
            <a:r>
              <a:rPr lang="pl-PL" sz="1600" dirty="0"/>
              <a:t>informacji </a:t>
            </a:r>
            <a:r>
              <a:rPr lang="pl-PL" sz="1600" dirty="0" smtClean="0"/>
              <a:t>i interakcji pomiędzy nauczycielami, dziećmi </a:t>
            </a:r>
            <a:r>
              <a:rPr lang="pl-PL" sz="1600" dirty="0"/>
              <a:t>i </a:t>
            </a:r>
            <a:r>
              <a:rPr lang="pl-PL" sz="1600" dirty="0" smtClean="0"/>
              <a:t>ich rodzicami, </a:t>
            </a:r>
          </a:p>
          <a:p>
            <a:pPr marL="355600" indent="0">
              <a:buNone/>
            </a:pPr>
            <a:r>
              <a:rPr lang="pl-PL" sz="1600" dirty="0" smtClean="0"/>
              <a:t>- dzielenia się wytworami aktywności dziecięcej.</a:t>
            </a:r>
            <a:endParaRPr lang="en-GB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" y="437164"/>
            <a:ext cx="1379936" cy="7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265211"/>
            <a:ext cx="6131024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2"/>
                </a:solidFill>
              </a:rPr>
              <a:t>O czym warto pamiętać…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" y="437164"/>
            <a:ext cx="1379936" cy="799095"/>
          </a:xfrm>
          <a:prstGeom prst="rect">
            <a:avLst/>
          </a:prstGeom>
        </p:spPr>
      </p:pic>
      <p:graphicFrame>
        <p:nvGraphicFramePr>
          <p:cNvPr id="11" name="Symbol zastępczy zawartości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5510813"/>
              </p:ext>
            </p:extLst>
          </p:nvPr>
        </p:nvGraphicFramePr>
        <p:xfrm>
          <a:off x="1763688" y="1628800"/>
          <a:ext cx="7056784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067944" y="2276872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Co jest </a:t>
            </a:r>
            <a:br>
              <a:rPr lang="pl-PL" dirty="0" smtClean="0"/>
            </a:br>
            <a:r>
              <a:rPr lang="pl-PL" dirty="0" smtClean="0"/>
              <a:t>obecnie najważniejsze?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Co stanowi dla nas wartość, </a:t>
            </a:r>
            <a:br>
              <a:rPr lang="pl-PL" dirty="0" smtClean="0"/>
            </a:br>
            <a:r>
              <a:rPr lang="pl-PL" dirty="0" smtClean="0"/>
              <a:t>której chcemy poświęcić czas?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8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60251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Optymalizacja warunków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2700" b="1" dirty="0" smtClean="0">
                <a:solidFill>
                  <a:schemeClr val="tx2"/>
                </a:solidFill>
              </a:rPr>
              <a:t>wybór narzędzia do edukacji zdalnej jako odpowiedź </a:t>
            </a:r>
            <a:r>
              <a:rPr lang="pl-PL" sz="2700" b="1" dirty="0" smtClean="0">
                <a:solidFill>
                  <a:schemeClr val="tx2"/>
                </a:solidFill>
              </a:rPr>
              <a:t>na potrzeby i oczekiwania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/>
          <a:lstStyle/>
          <a:p>
            <a:pPr algn="ctr"/>
            <a:r>
              <a:rPr lang="pl-PL" dirty="0" smtClean="0"/>
              <a:t>Nauczyciel</a:t>
            </a:r>
            <a:endParaRPr lang="en-GB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4040188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n</a:t>
            </a:r>
            <a:r>
              <a:rPr lang="pl-PL" sz="1800" dirty="0" smtClean="0"/>
              <a:t>arzędzie bezpłatne,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proste w obsłudze i prowadzeniu,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gromadzące materiał </a:t>
            </a:r>
            <a:r>
              <a:rPr lang="pl-PL" sz="1800" dirty="0" smtClean="0"/>
              <a:t>dydaktyczny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jednym </a:t>
            </a:r>
            <a:r>
              <a:rPr lang="pl-PL" sz="1800" dirty="0" smtClean="0"/>
              <a:t>miejscu,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u</a:t>
            </a:r>
            <a:r>
              <a:rPr lang="pl-PL" sz="1800" dirty="0" smtClean="0"/>
              <a:t>widaczniające fakt, że nauczyciel realizuje zobowiązanie do pracy zdalnej,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troska o własny dobrostan </a:t>
            </a:r>
            <a:br>
              <a:rPr lang="pl-PL" sz="1800" dirty="0" smtClean="0"/>
            </a:br>
            <a:r>
              <a:rPr lang="pl-PL" sz="1800" dirty="0" smtClean="0"/>
              <a:t>i dyspozycję czasową.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/>
          <a:lstStyle/>
          <a:p>
            <a:pPr algn="ctr"/>
            <a:r>
              <a:rPr lang="pl-PL" dirty="0" smtClean="0"/>
              <a:t>Dziecko i rodzice</a:t>
            </a:r>
            <a:endParaRPr lang="en-GB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4008" y="2708920"/>
            <a:ext cx="4041775" cy="395128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1800" dirty="0"/>
              <a:t>n</a:t>
            </a:r>
            <a:r>
              <a:rPr lang="pl-PL" sz="1800" dirty="0" smtClean="0"/>
              <a:t>arzędzie bezpłatne,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 smtClean="0"/>
              <a:t>proste w obsłudze,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/>
              <a:t>łatwo </a:t>
            </a:r>
            <a:r>
              <a:rPr lang="pl-PL" sz="1800" dirty="0" smtClean="0"/>
              <a:t>dostępny, bez konieczności rejestracji, </a:t>
            </a:r>
            <a:endParaRPr lang="en-GB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 smtClean="0"/>
              <a:t>inspirujące, a jednocześnie nie będące zobowiązaniem (</a:t>
            </a:r>
            <a:r>
              <a:rPr lang="pl-PL" sz="1800" dirty="0"/>
              <a:t>zadaniem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wykonania, wymagającym sprawozdawczości),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 smtClean="0"/>
              <a:t>zbalansowanie ilości proponowanego materiału i uniknięcie nachalności </a:t>
            </a:r>
            <a:br>
              <a:rPr lang="pl-PL" sz="1800" dirty="0" smtClean="0"/>
            </a:br>
            <a:r>
              <a:rPr lang="pl-PL" sz="1800" dirty="0" smtClean="0"/>
              <a:t>w dobie wyzwań dnia codziennego w czasie społecznej izolacji.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79936" cy="7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Narzędzie </a:t>
            </a:r>
            <a:r>
              <a:rPr lang="pl-PL" b="1" dirty="0" err="1" smtClean="0">
                <a:solidFill>
                  <a:schemeClr val="tx2"/>
                </a:solidFill>
              </a:rPr>
              <a:t>Padlet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2700" b="1" dirty="0" smtClean="0">
                <a:solidFill>
                  <a:schemeClr val="tx2"/>
                </a:solidFill>
              </a:rPr>
              <a:t>wirtualna tablica plików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79936" cy="799095"/>
          </a:xfrm>
          <a:prstGeom prst="rect">
            <a:avLst/>
          </a:prstGeom>
        </p:spPr>
      </p:pic>
      <p:graphicFrame>
        <p:nvGraphicFramePr>
          <p:cNvPr id="12" name="Symbol zastępczy zawartości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7876566"/>
              </p:ext>
            </p:extLst>
          </p:nvPr>
        </p:nvGraphicFramePr>
        <p:xfrm>
          <a:off x="683568" y="1700808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>
          <a:xfrm>
            <a:off x="4499992" y="5301208"/>
            <a:ext cx="4473823" cy="8640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 smtClean="0"/>
              <a:t>Instrukcja użytkowania: </a:t>
            </a:r>
            <a:br>
              <a:rPr lang="pl-PL" dirty="0" smtClean="0"/>
            </a:br>
            <a:r>
              <a:rPr lang="pl-PL" dirty="0" smtClean="0"/>
              <a:t>dostępna w materiałach WOM</a:t>
            </a:r>
          </a:p>
          <a:p>
            <a:pPr algn="ctr"/>
            <a:r>
              <a:rPr lang="pl-PL" dirty="0" smtClean="0"/>
              <a:t>(</a:t>
            </a:r>
            <a:r>
              <a:rPr lang="pl-PL" dirty="0" err="1" smtClean="0"/>
              <a:t>Padlet</a:t>
            </a:r>
            <a:r>
              <a:rPr lang="pl-PL" dirty="0"/>
              <a:t> </a:t>
            </a:r>
            <a:r>
              <a:rPr lang="pl-PL" dirty="0" smtClean="0"/>
              <a:t>Instrukcja użytkowania)</a:t>
            </a:r>
            <a:endParaRPr lang="en-GB" dirty="0"/>
          </a:p>
        </p:txBody>
      </p:sp>
      <p:sp>
        <p:nvSpPr>
          <p:cNvPr id="13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5292080" y="1844824"/>
            <a:ext cx="3609727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Narzędzie umożliwiające osadzanie wpisów zawierających: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t</a:t>
            </a:r>
            <a:r>
              <a:rPr lang="pl-PL" sz="1800" dirty="0" smtClean="0"/>
              <a:t>ekst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/>
              <a:t>z</a:t>
            </a:r>
            <a:r>
              <a:rPr lang="pl-PL" sz="1800" dirty="0" smtClean="0"/>
              <a:t>djęcie/ilustrację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/>
              <a:t>nagranie dźwiękowe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n</a:t>
            </a:r>
            <a:r>
              <a:rPr lang="pl-PL" sz="1800" dirty="0" smtClean="0"/>
              <a:t>agranie wideo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l</a:t>
            </a:r>
            <a:r>
              <a:rPr lang="pl-PL" sz="1800" dirty="0" smtClean="0"/>
              <a:t>ink do zasobów zewnętrznych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p</a:t>
            </a:r>
            <a:r>
              <a:rPr lang="pl-PL" sz="1800" dirty="0" smtClean="0"/>
              <a:t>lik </a:t>
            </a:r>
            <a:r>
              <a:rPr lang="pl-PL" sz="1800" dirty="0" err="1" smtClean="0"/>
              <a:t>word</a:t>
            </a:r>
            <a:r>
              <a:rPr lang="pl-PL" sz="1800" dirty="0" smtClean="0"/>
              <a:t>, pdf.</a:t>
            </a:r>
            <a:endParaRPr lang="pl-PL" sz="1800" dirty="0"/>
          </a:p>
          <a:p>
            <a:pPr>
              <a:buFont typeface="Wingdings" panose="05000000000000000000" pitchFamily="2" charset="2"/>
              <a:buChar char="§"/>
            </a:pPr>
            <a:endParaRPr lang="pl-PL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13066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Przestrzeń </a:t>
            </a:r>
            <a:r>
              <a:rPr lang="pl-PL" b="1" dirty="0" smtClean="0">
                <a:solidFill>
                  <a:schemeClr val="tx2"/>
                </a:solidFill>
              </a:rPr>
              <a:t>edukacyjna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2700" b="1" dirty="0" smtClean="0">
                <a:solidFill>
                  <a:schemeClr val="tx2"/>
                </a:solidFill>
              </a:rPr>
              <a:t>z wykorzystaniem możliwości </a:t>
            </a:r>
            <a:r>
              <a:rPr lang="pl-PL" sz="2700" b="1" dirty="0" err="1" smtClean="0">
                <a:solidFill>
                  <a:schemeClr val="tx2"/>
                </a:solidFill>
              </a:rPr>
              <a:t>Padletu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95808" y="2996952"/>
            <a:ext cx="4040188" cy="1656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/>
              <a:t>Platforma inspiracji</a:t>
            </a:r>
          </a:p>
          <a:p>
            <a:pPr algn="ctr"/>
            <a:endParaRPr lang="pl-PL" dirty="0" smtClean="0"/>
          </a:p>
          <a:p>
            <a:pPr algn="ctr"/>
            <a:r>
              <a:rPr lang="pl-PL" sz="1900" dirty="0"/>
              <a:t>p</a:t>
            </a:r>
            <a:r>
              <a:rPr lang="pl-PL" sz="1900" dirty="0" smtClean="0"/>
              <a:t>ropozycje aktywności </a:t>
            </a:r>
            <a:br>
              <a:rPr lang="pl-PL" sz="1900" dirty="0" smtClean="0"/>
            </a:br>
            <a:r>
              <a:rPr lang="pl-PL" sz="1900" dirty="0" smtClean="0"/>
              <a:t>do wykorzystania przez rodziców </a:t>
            </a:r>
            <a:br>
              <a:rPr lang="pl-PL" sz="1900" dirty="0" smtClean="0"/>
            </a:br>
            <a:r>
              <a:rPr lang="pl-PL" sz="1900" dirty="0" smtClean="0"/>
              <a:t>w czasie zabaw z dzieckiem w domu</a:t>
            </a:r>
            <a:endParaRPr lang="en-GB" sz="19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40188" cy="909042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535996" y="3645024"/>
            <a:ext cx="4500500" cy="1152128"/>
          </a:xfrm>
        </p:spPr>
        <p:txBody>
          <a:bodyPr>
            <a:noAutofit/>
          </a:bodyPr>
          <a:lstStyle/>
          <a:p>
            <a:pPr algn="ctr"/>
            <a:r>
              <a:rPr lang="pl-PL" sz="2200" dirty="0" smtClean="0"/>
              <a:t>Platforma komunikacji</a:t>
            </a:r>
          </a:p>
          <a:p>
            <a:endParaRPr lang="pl-PL" sz="1200" dirty="0"/>
          </a:p>
          <a:p>
            <a:pPr algn="ctr"/>
            <a:r>
              <a:rPr lang="pl-PL" sz="1800" dirty="0"/>
              <a:t>p</a:t>
            </a:r>
            <a:r>
              <a:rPr lang="pl-PL" sz="1800" dirty="0" smtClean="0"/>
              <a:t>rzestrzeń służąca podtrzymywaniu kontaktu pomiędzy nauczycielami </a:t>
            </a:r>
            <a:br>
              <a:rPr lang="pl-PL" sz="1800" dirty="0" smtClean="0"/>
            </a:br>
            <a:r>
              <a:rPr lang="pl-PL" sz="1800" dirty="0" smtClean="0"/>
              <a:t>i dziećmi oraz ich rodzicami, </a:t>
            </a:r>
            <a:br>
              <a:rPr lang="pl-PL" sz="1800" dirty="0" smtClean="0"/>
            </a:br>
            <a:r>
              <a:rPr lang="pl-PL" sz="1800" dirty="0" smtClean="0"/>
              <a:t>umożliwiająca interakcję i przekaz informacji</a:t>
            </a:r>
            <a:endParaRPr lang="en-GB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1" y="1772816"/>
            <a:ext cx="4041775" cy="918584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941168"/>
            <a:ext cx="3960440" cy="90545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  <p:sp>
        <p:nvSpPr>
          <p:cNvPr id="11" name="Symbol zastępczy tekstu 6"/>
          <p:cNvSpPr txBox="1">
            <a:spLocks/>
          </p:cNvSpPr>
          <p:nvPr/>
        </p:nvSpPr>
        <p:spPr>
          <a:xfrm>
            <a:off x="1187624" y="5990638"/>
            <a:ext cx="7200800" cy="4626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1800" dirty="0" smtClean="0"/>
              <a:t>materiały sukcesywnie przygotowywane przez nauczyciela</a:t>
            </a:r>
          </a:p>
          <a:p>
            <a:pPr algn="ctr" fontAlgn="auto">
              <a:spcAft>
                <a:spcPts val="0"/>
              </a:spcAft>
            </a:pPr>
            <a:r>
              <a:rPr lang="pl-PL" sz="1400" dirty="0" smtClean="0"/>
              <a:t>(niedostępne dzieciom i rodzicom)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07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2"/>
                </a:solidFill>
              </a:rPr>
              <a:t>Platforma inspiracji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1013496" y="5085184"/>
            <a:ext cx="6756968" cy="504056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/>
              <a:t>Rekomendowane ustawienia </a:t>
            </a:r>
            <a:r>
              <a:rPr lang="pl-PL" sz="1800" dirty="0" err="1" smtClean="0"/>
              <a:t>padletu</a:t>
            </a:r>
            <a:r>
              <a:rPr lang="pl-PL" sz="1800" dirty="0" smtClean="0"/>
              <a:t> (dla jego przejrzystości) :</a:t>
            </a:r>
            <a:endParaRPr lang="en-GB" sz="16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213052" cy="3734867"/>
          </a:xfrm>
        </p:spPr>
      </p:pic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1331640" y="5733256"/>
            <a:ext cx="7560840" cy="864096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d</a:t>
            </a:r>
            <a:r>
              <a:rPr lang="pl-PL" dirty="0" smtClean="0"/>
              <a:t>ostępny dla osób (rodziców) posiadających link do </a:t>
            </a:r>
            <a:r>
              <a:rPr lang="pl-PL" dirty="0" err="1" smtClean="0"/>
              <a:t>padletu</a:t>
            </a:r>
            <a:r>
              <a:rPr lang="pl-PL" dirty="0" smtClean="0"/>
              <a:t>;</a:t>
            </a:r>
          </a:p>
          <a:p>
            <a:r>
              <a:rPr lang="pl-PL" dirty="0"/>
              <a:t>o</a:t>
            </a:r>
            <a:r>
              <a:rPr lang="pl-PL" dirty="0" smtClean="0"/>
              <a:t>soby wizytujące mogą czytać, ale nie dodawać nowych wpisów;</a:t>
            </a:r>
          </a:p>
          <a:p>
            <a:r>
              <a:rPr lang="pl-PL" dirty="0"/>
              <a:t>w</a:t>
            </a:r>
            <a:r>
              <a:rPr lang="pl-PL" dirty="0" smtClean="0"/>
              <a:t>yłączona funkcja komentarzy, włączona opcja polubienia.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4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2"/>
                </a:solidFill>
              </a:rPr>
              <a:t>Platforma komunikacji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95808" y="2996952"/>
            <a:ext cx="4040188" cy="1656184"/>
          </a:xfrm>
        </p:spPr>
        <p:txBody>
          <a:bodyPr>
            <a:normAutofit/>
          </a:bodyPr>
          <a:lstStyle/>
          <a:p>
            <a:pPr algn="ctr"/>
            <a:r>
              <a:rPr lang="pl-PL" sz="1900" dirty="0" smtClean="0"/>
              <a:t>w domu</a:t>
            </a:r>
            <a:endParaRPr lang="en-GB" sz="19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535996" y="3645024"/>
            <a:ext cx="4500500" cy="1152128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k</a:t>
            </a:r>
            <a:endParaRPr lang="en-GB" sz="1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9936" cy="799095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0" y="1340768"/>
            <a:ext cx="8354667" cy="3650883"/>
          </a:xfrm>
        </p:spPr>
      </p:pic>
      <p:sp>
        <p:nvSpPr>
          <p:cNvPr id="11" name="Symbol zastępczy tekstu 6"/>
          <p:cNvSpPr txBox="1">
            <a:spLocks/>
          </p:cNvSpPr>
          <p:nvPr/>
        </p:nvSpPr>
        <p:spPr>
          <a:xfrm>
            <a:off x="899592" y="5058041"/>
            <a:ext cx="766296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1800" dirty="0" smtClean="0"/>
              <a:t>Rekomendowane ustawienia </a:t>
            </a:r>
            <a:r>
              <a:rPr lang="pl-PL" sz="1800" dirty="0" err="1" smtClean="0"/>
              <a:t>padletu</a:t>
            </a:r>
            <a:r>
              <a:rPr lang="pl-PL" sz="1800" dirty="0" smtClean="0"/>
              <a:t> (dla jego sprawnego funkcjonowania) :</a:t>
            </a:r>
            <a:endParaRPr lang="en-GB" sz="1600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67544" y="5589240"/>
            <a:ext cx="8424936" cy="1080120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/>
              <a:t>d</a:t>
            </a:r>
            <a:r>
              <a:rPr lang="pl-PL" sz="1800" dirty="0" smtClean="0"/>
              <a:t>ostępny dla osób (rodziców) posiadających hasło (z uwagi na RODO);</a:t>
            </a:r>
          </a:p>
          <a:p>
            <a:r>
              <a:rPr lang="pl-PL" sz="1800" dirty="0"/>
              <a:t>o</a:t>
            </a:r>
            <a:r>
              <a:rPr lang="pl-PL" sz="1800" dirty="0" smtClean="0"/>
              <a:t>soby wizytujące mogą dodawać i edytować wpisy, ale nie mogą edytować wpisów innych osób;</a:t>
            </a:r>
          </a:p>
          <a:p>
            <a:r>
              <a:rPr lang="pl-PL" sz="1800" dirty="0" smtClean="0"/>
              <a:t>włączona funkcja komentarzy, włączona opcja polubienia.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7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Twinning 29_03_2008">
  <a:themeElements>
    <a:clrScheme name="eTwinning 29_03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winning 29_03_200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eTwinning 29_03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SE_eTwinnig_powerpoint">
  <a:themeElements>
    <a:clrScheme name="FRSE_eTwinnig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SE_eTwinnig_powerpo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FRSE_eTwinnig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SE_eTwinnig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SE_eTwinnig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3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3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Twinning 29_03_2008">
  <a:themeElements>
    <a:clrScheme name="eTwinning 29_03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winning 29_03_200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eTwinning 29_03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winning 29_03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winning 29_03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15849</TotalTime>
  <Words>465</Words>
  <Application>Microsoft Office PowerPoint</Application>
  <PresentationFormat>Pokaz na ekranie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6</vt:i4>
      </vt:variant>
      <vt:variant>
        <vt:lpstr>Tytuły slajdów</vt:lpstr>
      </vt:variant>
      <vt:variant>
        <vt:i4>13</vt:i4>
      </vt:variant>
      <vt:variant>
        <vt:lpstr>Pokazy niestandardowe</vt:lpstr>
      </vt:variant>
      <vt:variant>
        <vt:i4>2</vt:i4>
      </vt:variant>
    </vt:vector>
  </HeadingPairs>
  <TitlesOfParts>
    <vt:vector size="21" baseType="lpstr">
      <vt:lpstr>eTwinning 29_03_2008</vt:lpstr>
      <vt:lpstr>FRSE_eTwinnig_powerpoint</vt:lpstr>
      <vt:lpstr>3_Projekt domyślny</vt:lpstr>
      <vt:lpstr>Projekt niestandardowy</vt:lpstr>
      <vt:lpstr>2_eTwinning 29_03_2008</vt:lpstr>
      <vt:lpstr>Motyw pakietu Office</vt:lpstr>
      <vt:lpstr>Prezentacja programu PowerPoint</vt:lpstr>
      <vt:lpstr>Podstawa edukacji zdalnej</vt:lpstr>
      <vt:lpstr>Zadanie nauczyciela</vt:lpstr>
      <vt:lpstr>O czym warto pamiętać…</vt:lpstr>
      <vt:lpstr>Optymalizacja warunków wybór narzędzia do edukacji zdalnej jako odpowiedź na potrzeby i oczekiwania </vt:lpstr>
      <vt:lpstr>Narzędzie Padlet wirtualna tablica plików</vt:lpstr>
      <vt:lpstr>Przestrzeń edukacyjna z wykorzystaniem możliwości Padletu</vt:lpstr>
      <vt:lpstr>Platforma inspiracji</vt:lpstr>
      <vt:lpstr>Platforma komunikacji</vt:lpstr>
      <vt:lpstr>Schemat działania opcja I</vt:lpstr>
      <vt:lpstr>Schemat działania  opcja II</vt:lpstr>
      <vt:lpstr>Przykładowe zasoby</vt:lpstr>
      <vt:lpstr>Prezentacja programu PowerPoint</vt:lpstr>
      <vt:lpstr>THE BRAIN</vt:lpstr>
      <vt:lpstr>lublin</vt:lpstr>
    </vt:vector>
  </TitlesOfParts>
  <Company>FRSE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alicja</dc:creator>
  <cp:lastModifiedBy>P48</cp:lastModifiedBy>
  <cp:revision>1084</cp:revision>
  <dcterms:created xsi:type="dcterms:W3CDTF">2005-12-08T08:15:38Z</dcterms:created>
  <dcterms:modified xsi:type="dcterms:W3CDTF">2020-04-06T17:05:34Z</dcterms:modified>
</cp:coreProperties>
</file>